
<file path=[Content_Types].xml><?xml version="1.0" encoding="utf-8"?>
<Types xmlns="http://schemas.openxmlformats.org/package/2006/content-types">
  <Default Extension="png" ContentType="image/png"/>
  <Default Extension="jpeg" ContentType="image/jpeg"/>
  <Default Extension="webp" ContentType="image/png"/>
  <Default Extension="rels" ContentType="application/vnd.openxmlformats-package.relationships+xml"/>
  <Default Extension="xml" ContentType="application/xml"/>
  <Default Extension="fntdata" ContentType="application/x-fontdata"/>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sldIdLst>
    <p:sldId id="256" r:id="rId2"/>
    <p:sldId id="257" r:id="rId3"/>
    <p:sldId id="267" r:id="rId4"/>
    <p:sldId id="258" r:id="rId5"/>
    <p:sldId id="259" r:id="rId6"/>
    <p:sldId id="260" r:id="rId7"/>
    <p:sldId id="261" r:id="rId8"/>
    <p:sldId id="262" r:id="rId9"/>
    <p:sldId id="263" r:id="rId10"/>
    <p:sldId id="264" r:id="rId11"/>
    <p:sldId id="265" r:id="rId12"/>
    <p:sldId id="266" r:id="rId13"/>
    <p:sldId id="268" r:id="rId14"/>
    <p:sldId id="269" r:id="rId15"/>
    <p:sldId id="271" r:id="rId16"/>
    <p:sldId id="272" r:id="rId17"/>
    <p:sldId id="273" r:id="rId18"/>
    <p:sldId id="274" r:id="rId19"/>
    <p:sldId id="275" r:id="rId20"/>
  </p:sldIdLst>
  <p:sldSz cx="9144000" cy="5143500" type="screen16x9"/>
  <p:notesSz cx="6858000" cy="9144000"/>
  <p:embeddedFontLst>
    <p:embeddedFont>
      <p:font typeface="Comfortaa" pitchFamily="2" charset="0"/>
      <p:regular r:id="rId21"/>
      <p:bold r:id="rId22"/>
    </p:embeddedFont>
    <p:embeddedFont>
      <p:font typeface="Consolas" panose="020B0609020204030204" pitchFamily="49" charset="0"/>
      <p:regular r:id="rId23"/>
      <p:bold r:id="rId24"/>
      <p:italic r:id="rId25"/>
      <p:boldItalic r:id="rId26"/>
    </p:embeddedFont>
    <p:embeddedFont>
      <p:font typeface="Montserrat" panose="020B0604020202020204" charset="0"/>
      <p:regular r:id="rId27"/>
      <p:bold r:id="rId28"/>
      <p:italic r:id="rId29"/>
      <p:boldItalic r:id="rId3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114" d="100"/>
          <a:sy n="114" d="100"/>
        </p:scale>
        <p:origin x="590" y="91"/>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font" Target="fonts/font1.fntdata"/><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microsoft.com/office/2016/11/relationships/changesInfo" Target="changesInfos/changesInfo1.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userId="813a92d1e7673c41" providerId="LiveId" clId="{1EE0E472-DFB9-4A55-9C85-81FE11B4EBAE}"/>
    <pc:docChg chg="undo custSel addSld delSld modSld">
      <pc:chgData name="" userId="813a92d1e7673c41" providerId="LiveId" clId="{1EE0E472-DFB9-4A55-9C85-81FE11B4EBAE}" dt="2019-09-09T20:42:01.901" v="3339" actId="20577"/>
      <pc:docMkLst>
        <pc:docMk/>
      </pc:docMkLst>
      <pc:sldChg chg="addSp delSp modSp">
        <pc:chgData name="" userId="813a92d1e7673c41" providerId="LiveId" clId="{1EE0E472-DFB9-4A55-9C85-81FE11B4EBAE}" dt="2019-09-09T18:39:31.118" v="1217" actId="20577"/>
        <pc:sldMkLst>
          <pc:docMk/>
          <pc:sldMk cId="625629813" sldId="268"/>
        </pc:sldMkLst>
        <pc:spChg chg="mod">
          <ac:chgData name="" userId="813a92d1e7673c41" providerId="LiveId" clId="{1EE0E472-DFB9-4A55-9C85-81FE11B4EBAE}" dt="2019-09-09T18:39:31.118" v="1217" actId="20577"/>
          <ac:spMkLst>
            <pc:docMk/>
            <pc:sldMk cId="625629813" sldId="268"/>
            <ac:spMk id="5" creationId="{06003C2C-B4F0-497C-9A2F-2123864A4EA1}"/>
          </ac:spMkLst>
        </pc:spChg>
        <pc:picChg chg="add del mod">
          <ac:chgData name="" userId="813a92d1e7673c41" providerId="LiveId" clId="{1EE0E472-DFB9-4A55-9C85-81FE11B4EBAE}" dt="2019-09-09T18:09:50.928" v="1006" actId="478"/>
          <ac:picMkLst>
            <pc:docMk/>
            <pc:sldMk cId="625629813" sldId="268"/>
            <ac:picMk id="3" creationId="{ECEDFB94-548D-40A3-9AEC-685945152543}"/>
          </ac:picMkLst>
        </pc:picChg>
        <pc:picChg chg="add mod">
          <ac:chgData name="" userId="813a92d1e7673c41" providerId="LiveId" clId="{1EE0E472-DFB9-4A55-9C85-81FE11B4EBAE}" dt="2019-09-09T18:11:03.804" v="1012" actId="1076"/>
          <ac:picMkLst>
            <pc:docMk/>
            <pc:sldMk cId="625629813" sldId="268"/>
            <ac:picMk id="6" creationId="{59618C69-543A-4388-9B2A-0D182BD4232F}"/>
          </ac:picMkLst>
        </pc:picChg>
        <pc:picChg chg="mod">
          <ac:chgData name="" userId="813a92d1e7673c41" providerId="LiveId" clId="{1EE0E472-DFB9-4A55-9C85-81FE11B4EBAE}" dt="2019-09-09T18:10:34.301" v="1008" actId="14100"/>
          <ac:picMkLst>
            <pc:docMk/>
            <pc:sldMk cId="625629813" sldId="268"/>
            <ac:picMk id="9" creationId="{B0B22B99-6E5D-4EE1-9E10-902CF30E34F5}"/>
          </ac:picMkLst>
        </pc:picChg>
      </pc:sldChg>
      <pc:sldChg chg="addSp delSp modSp">
        <pc:chgData name="" userId="813a92d1e7673c41" providerId="LiveId" clId="{1EE0E472-DFB9-4A55-9C85-81FE11B4EBAE}" dt="2019-09-09T18:39:36.051" v="1218" actId="20577"/>
        <pc:sldMkLst>
          <pc:docMk/>
          <pc:sldMk cId="471059330" sldId="269"/>
        </pc:sldMkLst>
        <pc:spChg chg="mod">
          <ac:chgData name="" userId="813a92d1e7673c41" providerId="LiveId" clId="{1EE0E472-DFB9-4A55-9C85-81FE11B4EBAE}" dt="2019-09-09T18:39:36.051" v="1218" actId="20577"/>
          <ac:spMkLst>
            <pc:docMk/>
            <pc:sldMk cId="471059330" sldId="269"/>
            <ac:spMk id="2" creationId="{2EFBC470-D603-41F2-BDA0-45B1CE2CE368}"/>
          </ac:spMkLst>
        </pc:spChg>
        <pc:spChg chg="del">
          <ac:chgData name="" userId="813a92d1e7673c41" providerId="LiveId" clId="{1EE0E472-DFB9-4A55-9C85-81FE11B4EBAE}" dt="2019-09-09T16:38:14.095" v="17"/>
          <ac:spMkLst>
            <pc:docMk/>
            <pc:sldMk cId="471059330" sldId="269"/>
            <ac:spMk id="3" creationId="{DD26FF98-B64D-48B8-9093-98EDF482E2D5}"/>
          </ac:spMkLst>
        </pc:spChg>
        <pc:spChg chg="add mod">
          <ac:chgData name="" userId="813a92d1e7673c41" providerId="LiveId" clId="{1EE0E472-DFB9-4A55-9C85-81FE11B4EBAE}" dt="2019-09-09T16:45:57.406" v="114" actId="113"/>
          <ac:spMkLst>
            <pc:docMk/>
            <pc:sldMk cId="471059330" sldId="269"/>
            <ac:spMk id="4" creationId="{A8290191-F3B9-499A-8FE6-A9ED6260976B}"/>
          </ac:spMkLst>
        </pc:spChg>
        <pc:spChg chg="add mod">
          <ac:chgData name="" userId="813a92d1e7673c41" providerId="LiveId" clId="{1EE0E472-DFB9-4A55-9C85-81FE11B4EBAE}" dt="2019-09-09T16:46:11.888" v="119" actId="20577"/>
          <ac:spMkLst>
            <pc:docMk/>
            <pc:sldMk cId="471059330" sldId="269"/>
            <ac:spMk id="5" creationId="{5DD3EBA1-087D-47E9-925B-434EEEB9B5DD}"/>
          </ac:spMkLst>
        </pc:spChg>
      </pc:sldChg>
      <pc:sldChg chg="addSp delSp modSp add del">
        <pc:chgData name="" userId="813a92d1e7673c41" providerId="LiveId" clId="{1EE0E472-DFB9-4A55-9C85-81FE11B4EBAE}" dt="2019-09-09T18:02:25.225" v="963" actId="2696"/>
        <pc:sldMkLst>
          <pc:docMk/>
          <pc:sldMk cId="3370589462" sldId="270"/>
        </pc:sldMkLst>
        <pc:spChg chg="del">
          <ac:chgData name="" userId="813a92d1e7673c41" providerId="LiveId" clId="{1EE0E472-DFB9-4A55-9C85-81FE11B4EBAE}" dt="2019-09-09T16:46:43.263" v="121"/>
          <ac:spMkLst>
            <pc:docMk/>
            <pc:sldMk cId="3370589462" sldId="270"/>
            <ac:spMk id="2" creationId="{655A00F3-169C-4B95-B866-CEB22FFD3BB6}"/>
          </ac:spMkLst>
        </pc:spChg>
        <pc:spChg chg="del">
          <ac:chgData name="" userId="813a92d1e7673c41" providerId="LiveId" clId="{1EE0E472-DFB9-4A55-9C85-81FE11B4EBAE}" dt="2019-09-09T16:46:43.263" v="121"/>
          <ac:spMkLst>
            <pc:docMk/>
            <pc:sldMk cId="3370589462" sldId="270"/>
            <ac:spMk id="3" creationId="{6EE91D79-1062-42CF-87C4-DC8E94592F77}"/>
          </ac:spMkLst>
        </pc:spChg>
        <pc:spChg chg="del">
          <ac:chgData name="" userId="813a92d1e7673c41" providerId="LiveId" clId="{1EE0E472-DFB9-4A55-9C85-81FE11B4EBAE}" dt="2019-09-09T16:46:43.263" v="121"/>
          <ac:spMkLst>
            <pc:docMk/>
            <pc:sldMk cId="3370589462" sldId="270"/>
            <ac:spMk id="4" creationId="{75F29F11-5BF4-4F20-81FA-63E893D2C456}"/>
          </ac:spMkLst>
        </pc:spChg>
        <pc:spChg chg="add mod">
          <ac:chgData name="" userId="813a92d1e7673c41" providerId="LiveId" clId="{1EE0E472-DFB9-4A55-9C85-81FE11B4EBAE}" dt="2019-09-09T16:47:14.247" v="207" actId="20577"/>
          <ac:spMkLst>
            <pc:docMk/>
            <pc:sldMk cId="3370589462" sldId="270"/>
            <ac:spMk id="5" creationId="{8496DA8F-01C6-436E-A9AB-A3D358AAF95A}"/>
          </ac:spMkLst>
        </pc:spChg>
        <pc:spChg chg="add mod">
          <ac:chgData name="" userId="813a92d1e7673c41" providerId="LiveId" clId="{1EE0E472-DFB9-4A55-9C85-81FE11B4EBAE}" dt="2019-09-09T18:01:45.511" v="957"/>
          <ac:spMkLst>
            <pc:docMk/>
            <pc:sldMk cId="3370589462" sldId="270"/>
            <ac:spMk id="6" creationId="{20376CDE-EC36-446E-80AB-D9B704DDB2EA}"/>
          </ac:spMkLst>
        </pc:spChg>
      </pc:sldChg>
      <pc:sldChg chg="addSp delSp modSp add modAnim">
        <pc:chgData name="" userId="813a92d1e7673c41" providerId="LiveId" clId="{1EE0E472-DFB9-4A55-9C85-81FE11B4EBAE}" dt="2019-09-09T18:02:14.699" v="962" actId="14100"/>
        <pc:sldMkLst>
          <pc:docMk/>
          <pc:sldMk cId="1243862695" sldId="271"/>
        </pc:sldMkLst>
        <pc:spChg chg="mod">
          <ac:chgData name="" userId="813a92d1e7673c41" providerId="LiveId" clId="{1EE0E472-DFB9-4A55-9C85-81FE11B4EBAE}" dt="2019-09-09T17:59:59.255" v="949" actId="20577"/>
          <ac:spMkLst>
            <pc:docMk/>
            <pc:sldMk cId="1243862695" sldId="271"/>
            <ac:spMk id="2" creationId="{E2399A7F-ACF7-44C4-94C3-874851394B49}"/>
          </ac:spMkLst>
        </pc:spChg>
        <pc:spChg chg="del">
          <ac:chgData name="" userId="813a92d1e7673c41" providerId="LiveId" clId="{1EE0E472-DFB9-4A55-9C85-81FE11B4EBAE}" dt="2019-09-09T17:59:12.782" v="910" actId="478"/>
          <ac:spMkLst>
            <pc:docMk/>
            <pc:sldMk cId="1243862695" sldId="271"/>
            <ac:spMk id="3" creationId="{BDD20F80-D250-49D7-9A0E-176DEF6AF2D0}"/>
          </ac:spMkLst>
        </pc:spChg>
        <pc:spChg chg="add mod">
          <ac:chgData name="" userId="813a92d1e7673c41" providerId="LiveId" clId="{1EE0E472-DFB9-4A55-9C85-81FE11B4EBAE}" dt="2019-09-09T18:02:14.699" v="962" actId="14100"/>
          <ac:spMkLst>
            <pc:docMk/>
            <pc:sldMk cId="1243862695" sldId="271"/>
            <ac:spMk id="5" creationId="{28F25B68-96C9-492E-92C2-FE8E35BF98CF}"/>
          </ac:spMkLst>
        </pc:spChg>
        <pc:spChg chg="add del mod">
          <ac:chgData name="" userId="813a92d1e7673c41" providerId="LiveId" clId="{1EE0E472-DFB9-4A55-9C85-81FE11B4EBAE}" dt="2019-09-09T18:01:05.780" v="952" actId="478"/>
          <ac:spMkLst>
            <pc:docMk/>
            <pc:sldMk cId="1243862695" sldId="271"/>
            <ac:spMk id="6" creationId="{B9F601AA-1564-4A88-9314-95DEBE3C7721}"/>
          </ac:spMkLst>
        </pc:spChg>
        <pc:picChg chg="add mod">
          <ac:chgData name="" userId="813a92d1e7673c41" providerId="LiveId" clId="{1EE0E472-DFB9-4A55-9C85-81FE11B4EBAE}" dt="2019-09-09T18:01:13.447" v="953" actId="1076"/>
          <ac:picMkLst>
            <pc:docMk/>
            <pc:sldMk cId="1243862695" sldId="271"/>
            <ac:picMk id="4" creationId="{C85D9599-D0D6-445D-AEBF-B9ABC3EC48C9}"/>
          </ac:picMkLst>
        </pc:picChg>
      </pc:sldChg>
      <pc:sldChg chg="addSp delSp modSp add">
        <pc:chgData name="" userId="813a92d1e7673c41" providerId="LiveId" clId="{1EE0E472-DFB9-4A55-9C85-81FE11B4EBAE}" dt="2019-09-09T18:44:00.033" v="1439" actId="20577"/>
        <pc:sldMkLst>
          <pc:docMk/>
          <pc:sldMk cId="978473151" sldId="272"/>
        </pc:sldMkLst>
        <pc:spChg chg="mod">
          <ac:chgData name="" userId="813a92d1e7673c41" providerId="LiveId" clId="{1EE0E472-DFB9-4A55-9C85-81FE11B4EBAE}" dt="2019-09-09T18:39:41.928" v="1219" actId="20577"/>
          <ac:spMkLst>
            <pc:docMk/>
            <pc:sldMk cId="978473151" sldId="272"/>
            <ac:spMk id="2" creationId="{EB52A0D7-A53F-4CAE-A074-BA01058966D9}"/>
          </ac:spMkLst>
        </pc:spChg>
        <pc:spChg chg="mod">
          <ac:chgData name="" userId="813a92d1e7673c41" providerId="LiveId" clId="{1EE0E472-DFB9-4A55-9C85-81FE11B4EBAE}" dt="2019-09-09T18:44:00.033" v="1439" actId="20577"/>
          <ac:spMkLst>
            <pc:docMk/>
            <pc:sldMk cId="978473151" sldId="272"/>
            <ac:spMk id="3" creationId="{6CE998DD-CDE5-4E6A-993A-FFF4F86BA1A2}"/>
          </ac:spMkLst>
        </pc:spChg>
        <pc:spChg chg="del">
          <ac:chgData name="" userId="813a92d1e7673c41" providerId="LiveId" clId="{1EE0E472-DFB9-4A55-9C85-81FE11B4EBAE}" dt="2019-09-09T18:38:39.039" v="1157" actId="478"/>
          <ac:spMkLst>
            <pc:docMk/>
            <pc:sldMk cId="978473151" sldId="272"/>
            <ac:spMk id="4" creationId="{51256AA2-C984-4ED8-B9A0-3180511FAEA0}"/>
          </ac:spMkLst>
        </pc:spChg>
        <pc:picChg chg="add mod">
          <ac:chgData name="" userId="813a92d1e7673c41" providerId="LiveId" clId="{1EE0E472-DFB9-4A55-9C85-81FE11B4EBAE}" dt="2019-09-09T18:43:30.785" v="1423" actId="1076"/>
          <ac:picMkLst>
            <pc:docMk/>
            <pc:sldMk cId="978473151" sldId="272"/>
            <ac:picMk id="5" creationId="{D004065B-F655-4CB0-9AAD-0A6B1ACE7E2B}"/>
          </ac:picMkLst>
        </pc:picChg>
      </pc:sldChg>
      <pc:sldChg chg="addSp delSp modSp add">
        <pc:chgData name="" userId="813a92d1e7673c41" providerId="LiveId" clId="{1EE0E472-DFB9-4A55-9C85-81FE11B4EBAE}" dt="2019-09-09T20:31:25.729" v="2734"/>
        <pc:sldMkLst>
          <pc:docMk/>
          <pc:sldMk cId="3393838363" sldId="273"/>
        </pc:sldMkLst>
        <pc:spChg chg="mod">
          <ac:chgData name="" userId="813a92d1e7673c41" providerId="LiveId" clId="{1EE0E472-DFB9-4A55-9C85-81FE11B4EBAE}" dt="2019-09-09T18:46:49.525" v="1474" actId="20577"/>
          <ac:spMkLst>
            <pc:docMk/>
            <pc:sldMk cId="3393838363" sldId="273"/>
            <ac:spMk id="2" creationId="{4A9B36FA-BCBD-4F12-8DC2-C9224127A96F}"/>
          </ac:spMkLst>
        </pc:spChg>
        <pc:spChg chg="del mod">
          <ac:chgData name="" userId="813a92d1e7673c41" providerId="LiveId" clId="{1EE0E472-DFB9-4A55-9C85-81FE11B4EBAE}" dt="2019-09-09T18:54:52.242" v="1943" actId="478"/>
          <ac:spMkLst>
            <pc:docMk/>
            <pc:sldMk cId="3393838363" sldId="273"/>
            <ac:spMk id="3" creationId="{220F1D06-0CF3-4824-AAAE-AF27DAC0A4F5}"/>
          </ac:spMkLst>
        </pc:spChg>
        <pc:spChg chg="del mod">
          <ac:chgData name="" userId="813a92d1e7673c41" providerId="LiveId" clId="{1EE0E472-DFB9-4A55-9C85-81FE11B4EBAE}" dt="2019-09-09T18:56:49.908" v="1969" actId="478"/>
          <ac:spMkLst>
            <pc:docMk/>
            <pc:sldMk cId="3393838363" sldId="273"/>
            <ac:spMk id="4" creationId="{784BC988-D2FD-46AA-B7D5-F8D38AF9E095}"/>
          </ac:spMkLst>
        </pc:spChg>
        <pc:graphicFrameChg chg="add mod modGraphic">
          <ac:chgData name="" userId="813a92d1e7673c41" providerId="LiveId" clId="{1EE0E472-DFB9-4A55-9C85-81FE11B4EBAE}" dt="2019-09-09T20:31:25.729" v="2734"/>
          <ac:graphicFrameMkLst>
            <pc:docMk/>
            <pc:sldMk cId="3393838363" sldId="273"/>
            <ac:graphicFrameMk id="5" creationId="{77D5ABF9-6979-43C8-AC2E-CA0E14EED214}"/>
          </ac:graphicFrameMkLst>
        </pc:graphicFrameChg>
      </pc:sldChg>
      <pc:sldChg chg="addSp delSp modSp add">
        <pc:chgData name="" userId="813a92d1e7673c41" providerId="LiveId" clId="{1EE0E472-DFB9-4A55-9C85-81FE11B4EBAE}" dt="2019-09-09T20:36:08.559" v="2838" actId="255"/>
        <pc:sldMkLst>
          <pc:docMk/>
          <pc:sldMk cId="3443652758" sldId="274"/>
        </pc:sldMkLst>
        <pc:spChg chg="del">
          <ac:chgData name="" userId="813a92d1e7673c41" providerId="LiveId" clId="{1EE0E472-DFB9-4A55-9C85-81FE11B4EBAE}" dt="2019-09-09T20:32:21.099" v="2736"/>
          <ac:spMkLst>
            <pc:docMk/>
            <pc:sldMk cId="3443652758" sldId="274"/>
            <ac:spMk id="2" creationId="{23CF0452-CF8E-4125-A75A-E78168CFC1D4}"/>
          </ac:spMkLst>
        </pc:spChg>
        <pc:spChg chg="del">
          <ac:chgData name="" userId="813a92d1e7673c41" providerId="LiveId" clId="{1EE0E472-DFB9-4A55-9C85-81FE11B4EBAE}" dt="2019-09-09T20:32:21.099" v="2736"/>
          <ac:spMkLst>
            <pc:docMk/>
            <pc:sldMk cId="3443652758" sldId="274"/>
            <ac:spMk id="3" creationId="{C4FBB777-47C5-4906-AD4A-694BAA056ECB}"/>
          </ac:spMkLst>
        </pc:spChg>
        <pc:spChg chg="del">
          <ac:chgData name="" userId="813a92d1e7673c41" providerId="LiveId" clId="{1EE0E472-DFB9-4A55-9C85-81FE11B4EBAE}" dt="2019-09-09T20:32:21.099" v="2736"/>
          <ac:spMkLst>
            <pc:docMk/>
            <pc:sldMk cId="3443652758" sldId="274"/>
            <ac:spMk id="4" creationId="{3E2BDA19-8275-4C29-9740-16F239DE118C}"/>
          </ac:spMkLst>
        </pc:spChg>
        <pc:spChg chg="add mod">
          <ac:chgData name="" userId="813a92d1e7673c41" providerId="LiveId" clId="{1EE0E472-DFB9-4A55-9C85-81FE11B4EBAE}" dt="2019-09-09T20:35:56.142" v="2837" actId="122"/>
          <ac:spMkLst>
            <pc:docMk/>
            <pc:sldMk cId="3443652758" sldId="274"/>
            <ac:spMk id="5" creationId="{DD74E8B4-A98A-48A0-B7B4-26A713F5DD7A}"/>
          </ac:spMkLst>
        </pc:spChg>
        <pc:spChg chg="add del">
          <ac:chgData name="" userId="813a92d1e7673c41" providerId="LiveId" clId="{1EE0E472-DFB9-4A55-9C85-81FE11B4EBAE}" dt="2019-09-09T20:33:37.887" v="2747"/>
          <ac:spMkLst>
            <pc:docMk/>
            <pc:sldMk cId="3443652758" sldId="274"/>
            <ac:spMk id="6" creationId="{CF68E142-54B1-4F01-A718-60751F7BFD5F}"/>
          </ac:spMkLst>
        </pc:spChg>
        <pc:spChg chg="add mod">
          <ac:chgData name="" userId="813a92d1e7673c41" providerId="LiveId" clId="{1EE0E472-DFB9-4A55-9C85-81FE11B4EBAE}" dt="2019-09-09T20:36:08.559" v="2838" actId="255"/>
          <ac:spMkLst>
            <pc:docMk/>
            <pc:sldMk cId="3443652758" sldId="274"/>
            <ac:spMk id="7" creationId="{F4AD87D7-A970-466A-8FEE-7BECF7522FA8}"/>
          </ac:spMkLst>
        </pc:spChg>
      </pc:sldChg>
      <pc:sldChg chg="addSp modSp add">
        <pc:chgData name="" userId="813a92d1e7673c41" providerId="LiveId" clId="{1EE0E472-DFB9-4A55-9C85-81FE11B4EBAE}" dt="2019-09-09T20:42:01.901" v="3339" actId="20577"/>
        <pc:sldMkLst>
          <pc:docMk/>
          <pc:sldMk cId="1806589018" sldId="275"/>
        </pc:sldMkLst>
        <pc:spChg chg="mod">
          <ac:chgData name="" userId="813a92d1e7673c41" providerId="LiveId" clId="{1EE0E472-DFB9-4A55-9C85-81FE11B4EBAE}" dt="2019-09-09T20:36:33.108" v="2871" actId="20577"/>
          <ac:spMkLst>
            <pc:docMk/>
            <pc:sldMk cId="1806589018" sldId="275"/>
            <ac:spMk id="2" creationId="{227B7C95-9B9B-4E40-AD58-E9D5869D14E5}"/>
          </ac:spMkLst>
        </pc:spChg>
        <pc:spChg chg="add mod">
          <ac:chgData name="" userId="813a92d1e7673c41" providerId="LiveId" clId="{1EE0E472-DFB9-4A55-9C85-81FE11B4EBAE}" dt="2019-09-09T20:42:01.901" v="3339" actId="20577"/>
          <ac:spMkLst>
            <pc:docMk/>
            <pc:sldMk cId="1806589018" sldId="275"/>
            <ac:spMk id="3" creationId="{2E5D24CD-E433-469C-866A-F5644266F42E}"/>
          </ac:spMkLst>
        </pc:spChg>
      </pc:sldChg>
    </pc:docChg>
  </pc:docChgLst>
</pc:chgInfo>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97847" y="1520524"/>
            <a:ext cx="4174153" cy="2052600"/>
          </a:xfrm>
          <a:prstGeom prst="rect">
            <a:avLst/>
          </a:prstGeom>
        </p:spPr>
        <p:txBody>
          <a:bodyPr spcFirstLastPara="1" wrap="square" lIns="91425" tIns="91425" rIns="91425" bIns="91425" anchor="ctr" anchorCtr="0">
            <a:noAutofit/>
          </a:bodyPr>
          <a:lstStyle>
            <a:lvl1pPr lvl="0" algn="ctr">
              <a:spcBef>
                <a:spcPts val="0"/>
              </a:spcBef>
              <a:spcAft>
                <a:spcPts val="0"/>
              </a:spcAft>
              <a:buSzPts val="5200"/>
              <a:buNone/>
              <a:defRPr sz="6000">
                <a:latin typeface="+mj-lt"/>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r>
              <a:rPr lang="en-US"/>
              <a:t>Click to edit Master title style</a:t>
            </a:r>
            <a:endParaRPr dirty="0"/>
          </a:p>
        </p:txBody>
      </p:sp>
      <p:sp>
        <p:nvSpPr>
          <p:cNvPr id="5" name="Google Shape;70;p15">
            <a:extLst>
              <a:ext uri="{FF2B5EF4-FFF2-40B4-BE49-F238E27FC236}">
                <a16:creationId xmlns:a16="http://schemas.microsoft.com/office/drawing/2014/main" id="{FE696689-C70B-4866-9E06-6E7524A7FE92}"/>
              </a:ext>
            </a:extLst>
          </p:cNvPr>
          <p:cNvSpPr/>
          <p:nvPr/>
        </p:nvSpPr>
        <p:spPr>
          <a:xfrm rot="10800000">
            <a:off x="3693300" y="-35575"/>
            <a:ext cx="5450700" cy="5164800"/>
          </a:xfrm>
          <a:prstGeom prst="rtTriangle">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26" name="Picture 2" descr="https://lh4.googleusercontent.com/pj8m4XNYXJfGIBZQC8WSigDyk_6TtF65hK0NLHn3veEGUaWqXu3HHBlLnPz0leZj8vM9AWF5asMfM_mJ82atmmJklH-Gv2MhFyeA276OHG169mNadERQBdD0d7fJva7yC28Bx_zE6e8">
            <a:extLst>
              <a:ext uri="{FF2B5EF4-FFF2-40B4-BE49-F238E27FC236}">
                <a16:creationId xmlns:a16="http://schemas.microsoft.com/office/drawing/2014/main" id="{6E0902A5-5DF9-491F-966D-43ED3E031F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80993" y="3657600"/>
            <a:ext cx="792000" cy="792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b="1">
                <a:latin typeface="+mj-lt"/>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a:t>Click to edit Master title style</a:t>
            </a:r>
            <a:endParaRPr dirty="0"/>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solidFill>
                  <a:schemeClr val="bg1"/>
                </a:solidFill>
                <a:latin typeface="+mn-lt"/>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pPr lvl="0"/>
            <a:r>
              <a:rPr lang="en-US"/>
              <a:t>Edit Master text styles</a:t>
            </a: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b="1">
                <a:latin typeface="+mj-lt"/>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a:t>Click to edit Master title style</a:t>
            </a:r>
            <a:endParaRPr dirty="0"/>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atin typeface="+mn-lt"/>
              </a:defRPr>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pPr lvl="0"/>
            <a:r>
              <a:rPr lang="en-US"/>
              <a:t>Edit Master text styles</a:t>
            </a: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atin typeface="+mn-lt"/>
              </a:defRPr>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pPr lvl="0"/>
            <a:r>
              <a:rPr lang="en-US"/>
              <a:t>Edit Master text styles</a:t>
            </a: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b="1">
                <a:latin typeface="+mj-lt"/>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a:t>Click to edit Master title style</a:t>
            </a:r>
            <a:endParaRPr dirty="0"/>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4E1887"/>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dirty="0"/>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dirty="0"/>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8" r:id="rId5"/>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1" i="0" u="none" strike="noStrike" cap="none">
          <a:solidFill>
            <a:srgbClr val="000000"/>
          </a:solidFill>
          <a:latin typeface="+mj-lt"/>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mn-lt"/>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3" Type="http://schemas.openxmlformats.org/officeDocument/2006/relationships/hyperlink" Target="http://www.github.com/" TargetMode="External"/><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3.xml"/><Relationship Id="rId5" Type="http://schemas.openxmlformats.org/officeDocument/2006/relationships/image" Target="../media/image6.webp"/><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B87234-EF1C-40EE-AA9A-B4511F00FCF6}"/>
              </a:ext>
            </a:extLst>
          </p:cNvPr>
          <p:cNvSpPr>
            <a:spLocks noGrp="1"/>
          </p:cNvSpPr>
          <p:nvPr>
            <p:ph type="ctrTitle"/>
          </p:nvPr>
        </p:nvSpPr>
        <p:spPr>
          <a:xfrm>
            <a:off x="95447" y="1520524"/>
            <a:ext cx="5390953" cy="2576276"/>
          </a:xfrm>
        </p:spPr>
        <p:txBody>
          <a:bodyPr>
            <a:normAutofit fontScale="90000"/>
          </a:bodyPr>
          <a:lstStyle/>
          <a:p>
            <a:r>
              <a:rPr lang="pt-BR" dirty="0"/>
              <a:t>Revisão</a:t>
            </a:r>
            <a:br>
              <a:rPr lang="pt-BR" dirty="0"/>
            </a:br>
            <a:r>
              <a:rPr lang="pt-BR" dirty="0"/>
              <a:t>Arquivos</a:t>
            </a:r>
            <a:br>
              <a:rPr lang="pt-BR" dirty="0"/>
            </a:br>
            <a:r>
              <a:rPr lang="pt-BR" dirty="0" err="1"/>
              <a:t>Git</a:t>
            </a:r>
            <a:r>
              <a:rPr lang="pt-BR" dirty="0"/>
              <a:t> e </a:t>
            </a:r>
            <a:r>
              <a:rPr lang="pt-BR" dirty="0" err="1"/>
              <a:t>Github</a:t>
            </a:r>
            <a:endParaRPr lang="pt-BR" dirty="0"/>
          </a:p>
        </p:txBody>
      </p:sp>
    </p:spTree>
    <p:extLst>
      <p:ext uri="{BB962C8B-B14F-4D97-AF65-F5344CB8AC3E}">
        <p14:creationId xmlns:p14="http://schemas.microsoft.com/office/powerpoint/2010/main" val="28921926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EA808F-DF08-483F-816D-DBA5A8BA4ACE}"/>
              </a:ext>
            </a:extLst>
          </p:cNvPr>
          <p:cNvSpPr>
            <a:spLocks noGrp="1"/>
          </p:cNvSpPr>
          <p:nvPr>
            <p:ph type="title"/>
          </p:nvPr>
        </p:nvSpPr>
        <p:spPr/>
        <p:txBody>
          <a:bodyPr/>
          <a:lstStyle/>
          <a:p>
            <a:r>
              <a:rPr lang="pt-BR" dirty="0"/>
              <a:t>Navegando Pelo Sistema de Arquivos.</a:t>
            </a:r>
          </a:p>
        </p:txBody>
      </p:sp>
      <p:sp>
        <p:nvSpPr>
          <p:cNvPr id="3" name="Text Placeholder 2">
            <a:extLst>
              <a:ext uri="{FF2B5EF4-FFF2-40B4-BE49-F238E27FC236}">
                <a16:creationId xmlns:a16="http://schemas.microsoft.com/office/drawing/2014/main" id="{BA513E7F-08CC-4C40-806B-95D3E4D73730}"/>
              </a:ext>
            </a:extLst>
          </p:cNvPr>
          <p:cNvSpPr>
            <a:spLocks noGrp="1"/>
          </p:cNvSpPr>
          <p:nvPr>
            <p:ph type="body" idx="1"/>
          </p:nvPr>
        </p:nvSpPr>
        <p:spPr>
          <a:xfrm>
            <a:off x="311700" y="1022875"/>
            <a:ext cx="8520600" cy="769925"/>
          </a:xfrm>
        </p:spPr>
        <p:txBody>
          <a:bodyPr>
            <a:normAutofit fontScale="70000" lnSpcReduction="20000"/>
          </a:bodyPr>
          <a:lstStyle/>
          <a:p>
            <a:pPr marL="114300" indent="0">
              <a:buNone/>
            </a:pPr>
            <a:r>
              <a:rPr lang="pt-BR" dirty="0"/>
              <a:t>Para navegar pelo sistema de arquivos usando o Explorador de arquivos é muito simples, basta abrir o Explorador e clicar sobre as pastas que você quer visualizar, mas se você precisar navegar pela árvore de diretórios pelo prompt de comandos, você precisa se lembrar dos seguintes comandos:</a:t>
            </a:r>
          </a:p>
        </p:txBody>
      </p:sp>
      <p:graphicFrame>
        <p:nvGraphicFramePr>
          <p:cNvPr id="6" name="Table 5">
            <a:extLst>
              <a:ext uri="{FF2B5EF4-FFF2-40B4-BE49-F238E27FC236}">
                <a16:creationId xmlns:a16="http://schemas.microsoft.com/office/drawing/2014/main" id="{A50AC1DF-EEAD-43E1-923D-695933C669D5}"/>
              </a:ext>
            </a:extLst>
          </p:cNvPr>
          <p:cNvGraphicFramePr>
            <a:graphicFrameLocks noGrp="1"/>
          </p:cNvGraphicFramePr>
          <p:nvPr>
            <p:extLst>
              <p:ext uri="{D42A27DB-BD31-4B8C-83A1-F6EECF244321}">
                <p14:modId xmlns:p14="http://schemas.microsoft.com/office/powerpoint/2010/main" val="1059112085"/>
              </p:ext>
            </p:extLst>
          </p:nvPr>
        </p:nvGraphicFramePr>
        <p:xfrm>
          <a:off x="446400" y="1740350"/>
          <a:ext cx="8193600" cy="3291840"/>
        </p:xfrm>
        <a:graphic>
          <a:graphicData uri="http://schemas.openxmlformats.org/drawingml/2006/table">
            <a:tbl>
              <a:tblPr firstRow="1"/>
              <a:tblGrid>
                <a:gridCol w="1680435">
                  <a:extLst>
                    <a:ext uri="{9D8B030D-6E8A-4147-A177-3AD203B41FA5}">
                      <a16:colId xmlns:a16="http://schemas.microsoft.com/office/drawing/2014/main" val="2376501980"/>
                    </a:ext>
                  </a:extLst>
                </a:gridCol>
                <a:gridCol w="6513165">
                  <a:extLst>
                    <a:ext uri="{9D8B030D-6E8A-4147-A177-3AD203B41FA5}">
                      <a16:colId xmlns:a16="http://schemas.microsoft.com/office/drawing/2014/main" val="4253662666"/>
                    </a:ext>
                  </a:extLst>
                </a:gridCol>
              </a:tblGrid>
              <a:tr h="0">
                <a:tc>
                  <a:txBody>
                    <a:bodyPr/>
                    <a:lstStyle/>
                    <a:p>
                      <a:r>
                        <a:rPr lang="pt-BR" sz="1200" b="1" dirty="0"/>
                        <a:t>Comando</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2">
                        <a:lumMod val="40000"/>
                        <a:lumOff val="60000"/>
                      </a:schemeClr>
                    </a:solidFill>
                  </a:tcPr>
                </a:tc>
                <a:tc>
                  <a:txBody>
                    <a:bodyPr/>
                    <a:lstStyle/>
                    <a:p>
                      <a:r>
                        <a:rPr lang="pt-BR" sz="1200" b="1" dirty="0"/>
                        <a:t>Descrição</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2">
                        <a:lumMod val="40000"/>
                        <a:lumOff val="60000"/>
                      </a:schemeClr>
                    </a:solidFill>
                  </a:tcPr>
                </a:tc>
                <a:extLst>
                  <a:ext uri="{0D108BD9-81ED-4DB2-BD59-A6C34878D82A}">
                    <a16:rowId xmlns:a16="http://schemas.microsoft.com/office/drawing/2014/main" val="3397159502"/>
                  </a:ext>
                </a:extLst>
              </a:tr>
              <a:tr h="0">
                <a:tc>
                  <a:txBody>
                    <a:bodyPr/>
                    <a:lstStyle/>
                    <a:p>
                      <a:r>
                        <a:rPr lang="pt-BR" sz="1200" b="0" dirty="0" err="1"/>
                        <a:t>cls</a:t>
                      </a:r>
                      <a:endParaRPr lang="pt-BR" sz="1200" b="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pt-BR" sz="1200" b="1" dirty="0" err="1"/>
                        <a:t>Clear</a:t>
                      </a:r>
                      <a:r>
                        <a:rPr lang="pt-BR" sz="1200" b="1" dirty="0"/>
                        <a:t> </a:t>
                      </a:r>
                      <a:r>
                        <a:rPr lang="pt-BR" sz="1200" b="1" dirty="0" err="1"/>
                        <a:t>Screen</a:t>
                      </a:r>
                      <a:r>
                        <a:rPr lang="pt-BR" sz="1200" dirty="0"/>
                        <a:t>. Esse comando limpa a tela do prompt de comandos.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3611782778"/>
                  </a:ext>
                </a:extLst>
              </a:tr>
              <a:tr h="0">
                <a:tc>
                  <a:txBody>
                    <a:bodyPr/>
                    <a:lstStyle/>
                    <a:p>
                      <a:r>
                        <a:rPr lang="pt-BR" sz="1200" b="0" dirty="0" err="1"/>
                        <a:t>dir</a:t>
                      </a:r>
                      <a:r>
                        <a:rPr lang="pt-BR" sz="1200" b="0" dirty="0"/>
                        <a:t> &lt;diretório&gt;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pt-BR" sz="1200" b="0" dirty="0"/>
                        <a:t>Lista os arquivos e subdiretórios contidos na pasta especificada em diretório. Caso o comando </a:t>
                      </a:r>
                      <a:r>
                        <a:rPr lang="pt-BR" sz="1200" b="0" dirty="0" err="1"/>
                        <a:t>dir</a:t>
                      </a:r>
                      <a:r>
                        <a:rPr lang="pt-BR" sz="1200" b="0" dirty="0"/>
                        <a:t> seja digitado sem parâmetros., ele exibirá as informações do diretório atual.</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2236894727"/>
                  </a:ext>
                </a:extLst>
              </a:tr>
              <a:tr h="0">
                <a:tc>
                  <a:txBody>
                    <a:bodyPr/>
                    <a:lstStyle/>
                    <a:p>
                      <a:r>
                        <a:rPr lang="pt-BR" sz="1200" b="0" dirty="0" err="1"/>
                        <a:t>cd</a:t>
                      </a:r>
                      <a:r>
                        <a:rPr lang="pt-BR" sz="1200" b="0" dirty="0"/>
                        <a:t> &lt;diretório&gt;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pt-BR" sz="1200" b="0" dirty="0"/>
                        <a:t>O comando </a:t>
                      </a:r>
                      <a:r>
                        <a:rPr lang="pt-BR" sz="1200" b="1" dirty="0" err="1"/>
                        <a:t>Change</a:t>
                      </a:r>
                      <a:r>
                        <a:rPr lang="pt-BR" sz="1200" b="1" dirty="0"/>
                        <a:t> </a:t>
                      </a:r>
                      <a:r>
                        <a:rPr lang="pt-BR" sz="1200" b="1" dirty="0" err="1"/>
                        <a:t>Directory</a:t>
                      </a:r>
                      <a:r>
                        <a:rPr lang="pt-BR" sz="1200" b="0" dirty="0"/>
                        <a:t> (</a:t>
                      </a:r>
                      <a:r>
                        <a:rPr lang="pt-BR" sz="1200" b="0" dirty="0" err="1"/>
                        <a:t>cd</a:t>
                      </a:r>
                      <a:r>
                        <a:rPr lang="pt-BR" sz="1200" b="0" dirty="0"/>
                        <a:t>) é o responsável por trocar a pasta do atual pela pasta designada em diretório.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510360709"/>
                  </a:ext>
                </a:extLst>
              </a:tr>
              <a:tr h="0">
                <a:tc>
                  <a:txBody>
                    <a:bodyPr/>
                    <a:lstStyle/>
                    <a:p>
                      <a:r>
                        <a:rPr lang="pt-BR" sz="1200" b="0" dirty="0" err="1"/>
                        <a:t>del</a:t>
                      </a:r>
                      <a:r>
                        <a:rPr lang="pt-BR" sz="1200" b="0" dirty="0"/>
                        <a:t> &lt;arquivo&gt;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pt-BR" sz="1200" dirty="0"/>
                        <a:t>Apaga um arquivo na pasta atual do usuário. Atenção! Esse comando não faz uso da lixeira e todos os arquivos serão excluídos de forma permanente do disco!</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226128785"/>
                  </a:ext>
                </a:extLst>
              </a:tr>
              <a:tr h="0">
                <a:tc>
                  <a:txBody>
                    <a:bodyPr/>
                    <a:lstStyle/>
                    <a:p>
                      <a:r>
                        <a:rPr lang="pt-BR" sz="1200" b="0" dirty="0" err="1"/>
                        <a:t>type</a:t>
                      </a:r>
                      <a:r>
                        <a:rPr lang="pt-BR" sz="1200" b="0" dirty="0"/>
                        <a:t> &lt;arquivo&gt;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pt-BR" sz="1200" dirty="0"/>
                        <a:t>Exibe o conteúdo de um arquivo na tela.</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399893236"/>
                  </a:ext>
                </a:extLst>
              </a:tr>
              <a:tr h="0">
                <a:tc>
                  <a:txBody>
                    <a:bodyPr/>
                    <a:lstStyle/>
                    <a:p>
                      <a:r>
                        <a:rPr lang="pt-BR" sz="1200" b="0" dirty="0" err="1"/>
                        <a:t>mkdir</a:t>
                      </a:r>
                      <a:r>
                        <a:rPr lang="pt-BR" sz="1200" b="0" dirty="0"/>
                        <a:t> &lt;diretório&gt;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pt-BR" sz="1200" dirty="0"/>
                        <a:t>O comando </a:t>
                      </a:r>
                      <a:r>
                        <a:rPr lang="pt-BR" sz="1200" b="1" dirty="0" err="1"/>
                        <a:t>Make</a:t>
                      </a:r>
                      <a:r>
                        <a:rPr lang="pt-BR" sz="1200" b="1" dirty="0"/>
                        <a:t> </a:t>
                      </a:r>
                      <a:r>
                        <a:rPr lang="pt-BR" sz="1200" b="1" dirty="0" err="1"/>
                        <a:t>Directory</a:t>
                      </a:r>
                      <a:r>
                        <a:rPr lang="pt-BR" sz="1200" dirty="0"/>
                        <a:t>, cria uma nova pasta com o nome determinado em diretório na pasta atual do usuário.</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2304707673"/>
                  </a:ext>
                </a:extLst>
              </a:tr>
              <a:tr h="0">
                <a:tc>
                  <a:txBody>
                    <a:bodyPr/>
                    <a:lstStyle/>
                    <a:p>
                      <a:r>
                        <a:rPr lang="pt-BR" sz="1200" b="0" dirty="0" err="1"/>
                        <a:t>rmdir</a:t>
                      </a:r>
                      <a:r>
                        <a:rPr lang="pt-BR" sz="1200" b="0" dirty="0"/>
                        <a:t> &lt;diretório&gt;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pt-BR" sz="1200" dirty="0"/>
                        <a:t>O </a:t>
                      </a:r>
                      <a:r>
                        <a:rPr lang="pt-BR" sz="1200" b="1" dirty="0"/>
                        <a:t>Remove </a:t>
                      </a:r>
                      <a:r>
                        <a:rPr lang="pt-BR" sz="1200" b="1" dirty="0" err="1"/>
                        <a:t>Directory</a:t>
                      </a:r>
                      <a:r>
                        <a:rPr lang="pt-BR" sz="1200" dirty="0"/>
                        <a:t> é o comando responsável por apagar um diretório no caminho especificado em diretório</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368115896"/>
                  </a:ext>
                </a:extLst>
              </a:tr>
            </a:tbl>
          </a:graphicData>
        </a:graphic>
      </p:graphicFrame>
    </p:spTree>
    <p:extLst>
      <p:ext uri="{BB962C8B-B14F-4D97-AF65-F5344CB8AC3E}">
        <p14:creationId xmlns:p14="http://schemas.microsoft.com/office/powerpoint/2010/main" val="31426378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BA2BEF-199F-443A-A1A4-A4B5CEEE4E7D}"/>
              </a:ext>
            </a:extLst>
          </p:cNvPr>
          <p:cNvSpPr>
            <a:spLocks noGrp="1"/>
          </p:cNvSpPr>
          <p:nvPr>
            <p:ph type="title"/>
          </p:nvPr>
        </p:nvSpPr>
        <p:spPr/>
        <p:txBody>
          <a:bodyPr/>
          <a:lstStyle/>
          <a:p>
            <a:r>
              <a:rPr lang="pt-BR" dirty="0"/>
              <a:t>Em caso de Dúvidas</a:t>
            </a:r>
          </a:p>
        </p:txBody>
      </p:sp>
      <p:sp>
        <p:nvSpPr>
          <p:cNvPr id="3" name="Text Placeholder 2">
            <a:extLst>
              <a:ext uri="{FF2B5EF4-FFF2-40B4-BE49-F238E27FC236}">
                <a16:creationId xmlns:a16="http://schemas.microsoft.com/office/drawing/2014/main" id="{E5E62F34-DB45-4C89-80F3-4A4BEF4D0DD2}"/>
              </a:ext>
            </a:extLst>
          </p:cNvPr>
          <p:cNvSpPr>
            <a:spLocks noGrp="1"/>
          </p:cNvSpPr>
          <p:nvPr>
            <p:ph type="body" idx="1"/>
          </p:nvPr>
        </p:nvSpPr>
        <p:spPr/>
        <p:txBody>
          <a:bodyPr/>
          <a:lstStyle/>
          <a:p>
            <a:pPr marL="114300" indent="0">
              <a:buNone/>
            </a:pPr>
            <a:r>
              <a:rPr lang="pt-BR" dirty="0"/>
              <a:t>Todos os comandos do prompt de comandos do Windows possuem uma pequena ajuda embutida. Em caso de dúvidas sobre o uso de um comando você pode digitar:</a:t>
            </a:r>
          </a:p>
          <a:p>
            <a:pPr marL="114300" indent="0">
              <a:buNone/>
            </a:pPr>
            <a:endParaRPr lang="pt-BR" dirty="0"/>
          </a:p>
          <a:p>
            <a:pPr marL="114300" indent="0" algn="ctr">
              <a:buNone/>
            </a:pPr>
            <a:r>
              <a:rPr lang="pt-BR" b="1" dirty="0"/>
              <a:t>&lt;nome do comando&gt; /?</a:t>
            </a:r>
          </a:p>
          <a:p>
            <a:pPr marL="114300" indent="0">
              <a:buNone/>
            </a:pPr>
            <a:endParaRPr lang="pt-BR" dirty="0"/>
          </a:p>
          <a:p>
            <a:pPr marL="114300" indent="0">
              <a:buNone/>
            </a:pPr>
            <a:r>
              <a:rPr lang="pt-BR" dirty="0"/>
              <a:t>E o sistema operacional exibirá essas as informações para você.</a:t>
            </a:r>
          </a:p>
        </p:txBody>
      </p:sp>
    </p:spTree>
    <p:extLst>
      <p:ext uri="{BB962C8B-B14F-4D97-AF65-F5344CB8AC3E}">
        <p14:creationId xmlns:p14="http://schemas.microsoft.com/office/powerpoint/2010/main" val="13052842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22540-AFB4-47CC-ACF9-77DBC403BD0B}"/>
              </a:ext>
            </a:extLst>
          </p:cNvPr>
          <p:cNvSpPr>
            <a:spLocks noGrp="1"/>
          </p:cNvSpPr>
          <p:nvPr>
            <p:ph type="title"/>
          </p:nvPr>
        </p:nvSpPr>
        <p:spPr/>
        <p:txBody>
          <a:bodyPr/>
          <a:lstStyle/>
          <a:p>
            <a:r>
              <a:rPr lang="pt-BR" dirty="0"/>
              <a:t>Última dica</a:t>
            </a:r>
          </a:p>
        </p:txBody>
      </p:sp>
      <p:sp>
        <p:nvSpPr>
          <p:cNvPr id="4" name="Text Placeholder 3">
            <a:extLst>
              <a:ext uri="{FF2B5EF4-FFF2-40B4-BE49-F238E27FC236}">
                <a16:creationId xmlns:a16="http://schemas.microsoft.com/office/drawing/2014/main" id="{A27366D8-E502-40F5-90E7-21687DCE303D}"/>
              </a:ext>
            </a:extLst>
          </p:cNvPr>
          <p:cNvSpPr>
            <a:spLocks noGrp="1"/>
          </p:cNvSpPr>
          <p:nvPr>
            <p:ph type="body" idx="1"/>
          </p:nvPr>
        </p:nvSpPr>
        <p:spPr>
          <a:xfrm>
            <a:off x="311700" y="1152475"/>
            <a:ext cx="2899500" cy="3416400"/>
          </a:xfrm>
        </p:spPr>
        <p:txBody>
          <a:bodyPr>
            <a:normAutofit fontScale="92500"/>
          </a:bodyPr>
          <a:lstStyle/>
          <a:p>
            <a:pPr marL="139700" indent="0">
              <a:buNone/>
            </a:pPr>
            <a:r>
              <a:rPr lang="pt-BR" dirty="0">
                <a:solidFill>
                  <a:schemeClr val="bg1"/>
                </a:solidFill>
              </a:rPr>
              <a:t>Lembre de ativar a exibição de extensões e arquivos ocultos no Explorador de Arquivos ou você terá problemas para editar e encontrar os dados em diversas aplicações.</a:t>
            </a:r>
          </a:p>
          <a:p>
            <a:pPr marL="139700" indent="0">
              <a:buNone/>
            </a:pPr>
            <a:endParaRPr lang="pt-BR" dirty="0">
              <a:solidFill>
                <a:schemeClr val="bg1"/>
              </a:solidFill>
            </a:endParaRPr>
          </a:p>
          <a:p>
            <a:pPr marL="139700" indent="0">
              <a:buNone/>
            </a:pPr>
            <a:r>
              <a:rPr lang="pt-BR" dirty="0">
                <a:solidFill>
                  <a:schemeClr val="bg1"/>
                </a:solidFill>
              </a:rPr>
              <a:t>Para habilitar a visualização das extensões e arquivos ocultos, abra o Explorador de Arquivos, clique no menu </a:t>
            </a:r>
            <a:r>
              <a:rPr lang="pt-BR" b="1" dirty="0">
                <a:solidFill>
                  <a:schemeClr val="bg1"/>
                </a:solidFill>
              </a:rPr>
              <a:t>Visualizar</a:t>
            </a:r>
            <a:r>
              <a:rPr lang="pt-BR" dirty="0">
                <a:solidFill>
                  <a:schemeClr val="bg1"/>
                </a:solidFill>
              </a:rPr>
              <a:t> e selecione as opções </a:t>
            </a:r>
            <a:r>
              <a:rPr lang="pt-BR" b="1" dirty="0">
                <a:solidFill>
                  <a:schemeClr val="bg1"/>
                </a:solidFill>
              </a:rPr>
              <a:t>Extensões de Nomes de Arquivos </a:t>
            </a:r>
            <a:r>
              <a:rPr lang="pt-BR" dirty="0">
                <a:solidFill>
                  <a:schemeClr val="bg1"/>
                </a:solidFill>
              </a:rPr>
              <a:t>e </a:t>
            </a:r>
            <a:r>
              <a:rPr lang="pt-BR" b="1" dirty="0">
                <a:solidFill>
                  <a:schemeClr val="bg1"/>
                </a:solidFill>
              </a:rPr>
              <a:t>Itens Ocultos</a:t>
            </a:r>
            <a:r>
              <a:rPr lang="pt-BR" dirty="0">
                <a:solidFill>
                  <a:schemeClr val="bg1"/>
                </a:solidFill>
              </a:rPr>
              <a:t>.</a:t>
            </a:r>
          </a:p>
        </p:txBody>
      </p:sp>
      <p:pic>
        <p:nvPicPr>
          <p:cNvPr id="7" name="Picture 6">
            <a:extLst>
              <a:ext uri="{FF2B5EF4-FFF2-40B4-BE49-F238E27FC236}">
                <a16:creationId xmlns:a16="http://schemas.microsoft.com/office/drawing/2014/main" id="{F327C295-4608-4538-96C0-452574CCDEFC}"/>
              </a:ext>
            </a:extLst>
          </p:cNvPr>
          <p:cNvPicPr>
            <a:picLocks noChangeAspect="1"/>
          </p:cNvPicPr>
          <p:nvPr/>
        </p:nvPicPr>
        <p:blipFill>
          <a:blip r:embed="rId2"/>
          <a:stretch>
            <a:fillRect/>
          </a:stretch>
        </p:blipFill>
        <p:spPr>
          <a:xfrm>
            <a:off x="3467071" y="1299495"/>
            <a:ext cx="5365229" cy="2789309"/>
          </a:xfrm>
          <a:prstGeom prst="rect">
            <a:avLst/>
          </a:prstGeom>
        </p:spPr>
      </p:pic>
    </p:spTree>
    <p:extLst>
      <p:ext uri="{BB962C8B-B14F-4D97-AF65-F5344CB8AC3E}">
        <p14:creationId xmlns:p14="http://schemas.microsoft.com/office/powerpoint/2010/main" val="24662774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6003C2C-B4F0-497C-9A2F-2123864A4EA1}"/>
              </a:ext>
            </a:extLst>
          </p:cNvPr>
          <p:cNvSpPr>
            <a:spLocks noGrp="1"/>
          </p:cNvSpPr>
          <p:nvPr>
            <p:ph type="ctrTitle"/>
          </p:nvPr>
        </p:nvSpPr>
        <p:spPr>
          <a:xfrm>
            <a:off x="1553134" y="1545450"/>
            <a:ext cx="4296337" cy="2052600"/>
          </a:xfrm>
        </p:spPr>
        <p:txBody>
          <a:bodyPr/>
          <a:lstStyle/>
          <a:p>
            <a:pPr algn="l"/>
            <a:r>
              <a:rPr lang="pt-BR" dirty="0" err="1"/>
              <a:t>Git</a:t>
            </a:r>
            <a:r>
              <a:rPr lang="pt-BR" dirty="0"/>
              <a:t> e</a:t>
            </a:r>
            <a:br>
              <a:rPr lang="pt-BR" dirty="0"/>
            </a:br>
            <a:r>
              <a:rPr lang="pt-BR" dirty="0"/>
              <a:t>    GitHub</a:t>
            </a:r>
          </a:p>
        </p:txBody>
      </p:sp>
      <p:pic>
        <p:nvPicPr>
          <p:cNvPr id="9" name="Picture 8">
            <a:extLst>
              <a:ext uri="{FF2B5EF4-FFF2-40B4-BE49-F238E27FC236}">
                <a16:creationId xmlns:a16="http://schemas.microsoft.com/office/drawing/2014/main" id="{B0B22B99-6E5D-4EE1-9E10-902CF30E34F5}"/>
              </a:ext>
            </a:extLst>
          </p:cNvPr>
          <p:cNvPicPr>
            <a:picLocks noChangeAspect="1"/>
          </p:cNvPicPr>
          <p:nvPr/>
        </p:nvPicPr>
        <p:blipFill>
          <a:blip r:embed="rId2"/>
          <a:stretch>
            <a:fillRect/>
          </a:stretch>
        </p:blipFill>
        <p:spPr>
          <a:xfrm>
            <a:off x="140287" y="1423371"/>
            <a:ext cx="1440000" cy="1440000"/>
          </a:xfrm>
          <a:prstGeom prst="rect">
            <a:avLst/>
          </a:prstGeom>
        </p:spPr>
      </p:pic>
      <p:pic>
        <p:nvPicPr>
          <p:cNvPr id="6" name="Picture 5">
            <a:extLst>
              <a:ext uri="{FF2B5EF4-FFF2-40B4-BE49-F238E27FC236}">
                <a16:creationId xmlns:a16="http://schemas.microsoft.com/office/drawing/2014/main" id="{59618C69-543A-4388-9B2A-0D182BD4232F}"/>
              </a:ext>
            </a:extLst>
          </p:cNvPr>
          <p:cNvPicPr>
            <a:picLocks noChangeAspect="1"/>
          </p:cNvPicPr>
          <p:nvPr/>
        </p:nvPicPr>
        <p:blipFill>
          <a:blip r:embed="rId3"/>
          <a:stretch>
            <a:fillRect/>
          </a:stretch>
        </p:blipFill>
        <p:spPr>
          <a:xfrm>
            <a:off x="4983305" y="2477620"/>
            <a:ext cx="1732331" cy="1440000"/>
          </a:xfrm>
          <a:prstGeom prst="rect">
            <a:avLst/>
          </a:prstGeom>
        </p:spPr>
      </p:pic>
    </p:spTree>
    <p:extLst>
      <p:ext uri="{BB962C8B-B14F-4D97-AF65-F5344CB8AC3E}">
        <p14:creationId xmlns:p14="http://schemas.microsoft.com/office/powerpoint/2010/main" val="6256298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FBC470-D603-41F2-BDA0-45B1CE2CE368}"/>
              </a:ext>
            </a:extLst>
          </p:cNvPr>
          <p:cNvSpPr>
            <a:spLocks noGrp="1"/>
          </p:cNvSpPr>
          <p:nvPr>
            <p:ph type="title"/>
          </p:nvPr>
        </p:nvSpPr>
        <p:spPr/>
        <p:txBody>
          <a:bodyPr/>
          <a:lstStyle/>
          <a:p>
            <a:r>
              <a:rPr lang="pt-BR" dirty="0" err="1"/>
              <a:t>Git</a:t>
            </a:r>
            <a:r>
              <a:rPr lang="pt-BR" dirty="0"/>
              <a:t> </a:t>
            </a:r>
            <a:r>
              <a:rPr lang="pt-BR" dirty="0" err="1"/>
              <a:t>vs</a:t>
            </a:r>
            <a:r>
              <a:rPr lang="pt-BR" dirty="0"/>
              <a:t> GitHub</a:t>
            </a:r>
          </a:p>
        </p:txBody>
      </p:sp>
      <p:sp>
        <p:nvSpPr>
          <p:cNvPr id="4" name="Text Placeholder 3">
            <a:extLst>
              <a:ext uri="{FF2B5EF4-FFF2-40B4-BE49-F238E27FC236}">
                <a16:creationId xmlns:a16="http://schemas.microsoft.com/office/drawing/2014/main" id="{A8290191-F3B9-499A-8FE6-A9ED6260976B}"/>
              </a:ext>
            </a:extLst>
          </p:cNvPr>
          <p:cNvSpPr>
            <a:spLocks noGrp="1"/>
          </p:cNvSpPr>
          <p:nvPr>
            <p:ph type="body" idx="1"/>
          </p:nvPr>
        </p:nvSpPr>
        <p:spPr>
          <a:solidFill>
            <a:schemeClr val="accent4">
              <a:lumMod val="75000"/>
            </a:schemeClr>
          </a:solidFill>
          <a:ln>
            <a:noFill/>
          </a:ln>
        </p:spPr>
        <p:txBody>
          <a:bodyPr/>
          <a:lstStyle/>
          <a:p>
            <a:pPr marL="139700" indent="0">
              <a:buNone/>
            </a:pPr>
            <a:r>
              <a:rPr lang="pt-BR" dirty="0">
                <a:solidFill>
                  <a:schemeClr val="bg1"/>
                </a:solidFill>
              </a:rPr>
              <a:t>O </a:t>
            </a:r>
            <a:r>
              <a:rPr lang="pt-BR" b="1" dirty="0" err="1">
                <a:solidFill>
                  <a:schemeClr val="bg1"/>
                </a:solidFill>
              </a:rPr>
              <a:t>Git</a:t>
            </a:r>
            <a:r>
              <a:rPr lang="pt-BR" dirty="0">
                <a:solidFill>
                  <a:schemeClr val="bg1"/>
                </a:solidFill>
              </a:rPr>
              <a:t> é um </a:t>
            </a:r>
            <a:r>
              <a:rPr lang="pt-BR" b="1" dirty="0">
                <a:solidFill>
                  <a:schemeClr val="bg1"/>
                </a:solidFill>
              </a:rPr>
              <a:t>sistema de controle de versão</a:t>
            </a:r>
            <a:r>
              <a:rPr lang="pt-BR" dirty="0">
                <a:solidFill>
                  <a:schemeClr val="bg1"/>
                </a:solidFill>
              </a:rPr>
              <a:t> muito usado no desenvolvimento de software, ele registra as mudanças feitas em um arquivo ou um conjunto de arquivos ao longo do tempo permitindo que você possa recuperar versões específicas desse arquivos. </a:t>
            </a:r>
          </a:p>
        </p:txBody>
      </p:sp>
      <p:sp>
        <p:nvSpPr>
          <p:cNvPr id="5" name="Text Placeholder 4">
            <a:extLst>
              <a:ext uri="{FF2B5EF4-FFF2-40B4-BE49-F238E27FC236}">
                <a16:creationId xmlns:a16="http://schemas.microsoft.com/office/drawing/2014/main" id="{5DD3EBA1-087D-47E9-925B-434EEEB9B5DD}"/>
              </a:ext>
            </a:extLst>
          </p:cNvPr>
          <p:cNvSpPr>
            <a:spLocks noGrp="1"/>
          </p:cNvSpPr>
          <p:nvPr>
            <p:ph type="body" idx="2"/>
          </p:nvPr>
        </p:nvSpPr>
        <p:spPr>
          <a:solidFill>
            <a:schemeClr val="accent3">
              <a:lumMod val="75000"/>
            </a:schemeClr>
          </a:solidFill>
        </p:spPr>
        <p:txBody>
          <a:bodyPr/>
          <a:lstStyle/>
          <a:p>
            <a:pPr marL="139700" indent="0">
              <a:buNone/>
            </a:pPr>
            <a:r>
              <a:rPr lang="pt-BR" dirty="0">
                <a:solidFill>
                  <a:schemeClr val="bg1"/>
                </a:solidFill>
              </a:rPr>
              <a:t>O</a:t>
            </a:r>
            <a:r>
              <a:rPr lang="pt-BR" b="1" dirty="0">
                <a:solidFill>
                  <a:schemeClr val="bg1"/>
                </a:solidFill>
              </a:rPr>
              <a:t> GitHub</a:t>
            </a:r>
            <a:r>
              <a:rPr lang="pt-BR" dirty="0">
                <a:solidFill>
                  <a:schemeClr val="bg1"/>
                </a:solidFill>
              </a:rPr>
              <a:t> é uma </a:t>
            </a:r>
            <a:r>
              <a:rPr lang="pt-BR" b="1" dirty="0">
                <a:solidFill>
                  <a:schemeClr val="bg1"/>
                </a:solidFill>
              </a:rPr>
              <a:t>plataforma de hospedagem de código-fonte com controle de versão usando o </a:t>
            </a:r>
            <a:r>
              <a:rPr lang="pt-BR" b="1" dirty="0" err="1">
                <a:solidFill>
                  <a:schemeClr val="bg1"/>
                </a:solidFill>
              </a:rPr>
              <a:t>Git</a:t>
            </a:r>
            <a:r>
              <a:rPr lang="pt-BR" dirty="0">
                <a:solidFill>
                  <a:schemeClr val="bg1"/>
                </a:solidFill>
              </a:rPr>
              <a:t>. Ele permite que programadores, utilitários ou qualquer usuário cadastrado na plataforma contribuam em projetos privados e/ou Open </a:t>
            </a:r>
            <a:r>
              <a:rPr lang="pt-BR" dirty="0" err="1">
                <a:solidFill>
                  <a:schemeClr val="bg1"/>
                </a:solidFill>
              </a:rPr>
              <a:t>Source</a:t>
            </a:r>
            <a:r>
              <a:rPr lang="pt-BR" dirty="0">
                <a:solidFill>
                  <a:schemeClr val="bg1"/>
                </a:solidFill>
              </a:rPr>
              <a:t> de qualquer lugar do mundo.</a:t>
            </a:r>
          </a:p>
        </p:txBody>
      </p:sp>
    </p:spTree>
    <p:extLst>
      <p:ext uri="{BB962C8B-B14F-4D97-AF65-F5344CB8AC3E}">
        <p14:creationId xmlns:p14="http://schemas.microsoft.com/office/powerpoint/2010/main" val="4710593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399A7F-ACF7-44C4-94C3-874851394B49}"/>
              </a:ext>
            </a:extLst>
          </p:cNvPr>
          <p:cNvSpPr>
            <a:spLocks noGrp="1"/>
          </p:cNvSpPr>
          <p:nvPr>
            <p:ph type="title"/>
          </p:nvPr>
        </p:nvSpPr>
        <p:spPr/>
        <p:txBody>
          <a:bodyPr/>
          <a:lstStyle/>
          <a:p>
            <a:r>
              <a:rPr lang="pt-BR" dirty="0"/>
              <a:t>Criando um repositório local</a:t>
            </a:r>
          </a:p>
        </p:txBody>
      </p:sp>
      <p:sp>
        <p:nvSpPr>
          <p:cNvPr id="5" name="Text Placeholder 4">
            <a:extLst>
              <a:ext uri="{FF2B5EF4-FFF2-40B4-BE49-F238E27FC236}">
                <a16:creationId xmlns:a16="http://schemas.microsoft.com/office/drawing/2014/main" id="{28F25B68-96C9-492E-92C2-FE8E35BF98CF}"/>
              </a:ext>
            </a:extLst>
          </p:cNvPr>
          <p:cNvSpPr>
            <a:spLocks noGrp="1"/>
          </p:cNvSpPr>
          <p:nvPr>
            <p:ph type="body" idx="1"/>
          </p:nvPr>
        </p:nvSpPr>
        <p:spPr>
          <a:xfrm>
            <a:off x="311700" y="1152475"/>
            <a:ext cx="3379518" cy="3416400"/>
          </a:xfrm>
        </p:spPr>
        <p:txBody>
          <a:bodyPr>
            <a:normAutofit fontScale="92500" lnSpcReduction="20000"/>
          </a:bodyPr>
          <a:lstStyle/>
          <a:p>
            <a:pPr>
              <a:buClr>
                <a:schemeClr val="bg1"/>
              </a:buClr>
              <a:buAutoNum type="arabicParenR"/>
            </a:pPr>
            <a:r>
              <a:rPr lang="pt-BR" dirty="0">
                <a:solidFill>
                  <a:schemeClr val="bg1"/>
                </a:solidFill>
              </a:rPr>
              <a:t>Abrir o </a:t>
            </a:r>
            <a:r>
              <a:rPr lang="pt-BR" b="1" dirty="0" err="1">
                <a:solidFill>
                  <a:schemeClr val="bg1"/>
                </a:solidFill>
              </a:rPr>
              <a:t>git</a:t>
            </a:r>
            <a:r>
              <a:rPr lang="pt-BR" b="1" dirty="0">
                <a:solidFill>
                  <a:schemeClr val="bg1"/>
                </a:solidFill>
              </a:rPr>
              <a:t> </a:t>
            </a:r>
            <a:r>
              <a:rPr lang="pt-BR" b="1" dirty="0" err="1">
                <a:solidFill>
                  <a:schemeClr val="bg1"/>
                </a:solidFill>
              </a:rPr>
              <a:t>bash</a:t>
            </a:r>
            <a:r>
              <a:rPr lang="pt-BR" dirty="0">
                <a:solidFill>
                  <a:schemeClr val="bg1"/>
                </a:solidFill>
              </a:rPr>
              <a:t> e navegar até sua paste de usuário.</a:t>
            </a:r>
          </a:p>
          <a:p>
            <a:pPr>
              <a:buClr>
                <a:schemeClr val="bg1"/>
              </a:buClr>
              <a:buAutoNum type="arabicParenR"/>
            </a:pPr>
            <a:r>
              <a:rPr lang="pt-BR" dirty="0">
                <a:solidFill>
                  <a:schemeClr val="bg1"/>
                </a:solidFill>
              </a:rPr>
              <a:t>Na sua pasta de usuário, criar uma pasta para armazenar os arquivos do projeto.</a:t>
            </a:r>
          </a:p>
          <a:p>
            <a:pPr>
              <a:buClr>
                <a:schemeClr val="bg1"/>
              </a:buClr>
              <a:buAutoNum type="arabicParenR"/>
            </a:pPr>
            <a:r>
              <a:rPr lang="pt-BR" dirty="0">
                <a:solidFill>
                  <a:schemeClr val="bg1"/>
                </a:solidFill>
              </a:rPr>
              <a:t>Selecionar a pasta do projeto e inicializar o repositório local com </a:t>
            </a:r>
            <a:r>
              <a:rPr lang="pt-BR" b="1" dirty="0" err="1">
                <a:solidFill>
                  <a:schemeClr val="bg1"/>
                </a:solidFill>
              </a:rPr>
              <a:t>git</a:t>
            </a:r>
            <a:r>
              <a:rPr lang="pt-BR" b="1" dirty="0">
                <a:solidFill>
                  <a:schemeClr val="bg1"/>
                </a:solidFill>
              </a:rPr>
              <a:t> </a:t>
            </a:r>
            <a:r>
              <a:rPr lang="pt-BR" b="1" dirty="0" err="1">
                <a:solidFill>
                  <a:schemeClr val="bg1"/>
                </a:solidFill>
              </a:rPr>
              <a:t>init</a:t>
            </a:r>
            <a:r>
              <a:rPr lang="pt-BR" dirty="0">
                <a:solidFill>
                  <a:schemeClr val="bg1"/>
                </a:solidFill>
              </a:rPr>
              <a:t>.</a:t>
            </a:r>
          </a:p>
          <a:p>
            <a:pPr>
              <a:buClr>
                <a:schemeClr val="bg1"/>
              </a:buClr>
              <a:buAutoNum type="arabicParenR"/>
            </a:pPr>
            <a:r>
              <a:rPr lang="pt-BR" dirty="0">
                <a:solidFill>
                  <a:schemeClr val="bg1"/>
                </a:solidFill>
              </a:rPr>
              <a:t>Criar ou adicionar os arquivo do projeto.</a:t>
            </a:r>
          </a:p>
          <a:p>
            <a:pPr>
              <a:buClr>
                <a:schemeClr val="bg1"/>
              </a:buClr>
              <a:buAutoNum type="arabicParenR"/>
            </a:pPr>
            <a:r>
              <a:rPr lang="pt-BR" dirty="0">
                <a:solidFill>
                  <a:schemeClr val="bg1"/>
                </a:solidFill>
              </a:rPr>
              <a:t>Marcar os novos arquivos criados na pasta para </a:t>
            </a:r>
            <a:r>
              <a:rPr lang="pt-BR" b="1" dirty="0" err="1">
                <a:solidFill>
                  <a:schemeClr val="bg1"/>
                </a:solidFill>
              </a:rPr>
              <a:t>staging</a:t>
            </a:r>
            <a:r>
              <a:rPr lang="pt-BR" dirty="0">
                <a:solidFill>
                  <a:schemeClr val="bg1"/>
                </a:solidFill>
              </a:rPr>
              <a:t> com o </a:t>
            </a:r>
            <a:r>
              <a:rPr lang="pt-BR" b="1" dirty="0" err="1">
                <a:solidFill>
                  <a:schemeClr val="bg1"/>
                </a:solidFill>
              </a:rPr>
              <a:t>git</a:t>
            </a:r>
            <a:r>
              <a:rPr lang="pt-BR" b="1" dirty="0">
                <a:solidFill>
                  <a:schemeClr val="bg1"/>
                </a:solidFill>
              </a:rPr>
              <a:t> </a:t>
            </a:r>
            <a:r>
              <a:rPr lang="pt-BR" b="1" dirty="0" err="1">
                <a:solidFill>
                  <a:schemeClr val="bg1"/>
                </a:solidFill>
              </a:rPr>
              <a:t>add</a:t>
            </a:r>
            <a:r>
              <a:rPr lang="pt-BR" dirty="0">
                <a:solidFill>
                  <a:schemeClr val="bg1"/>
                </a:solidFill>
              </a:rPr>
              <a:t>.</a:t>
            </a:r>
          </a:p>
          <a:p>
            <a:pPr>
              <a:buClr>
                <a:schemeClr val="bg1"/>
              </a:buClr>
              <a:buAutoNum type="arabicParenR"/>
            </a:pPr>
            <a:r>
              <a:rPr lang="pt-BR" dirty="0">
                <a:solidFill>
                  <a:schemeClr val="bg1"/>
                </a:solidFill>
              </a:rPr>
              <a:t>Registrar as alterações no repositório local (</a:t>
            </a:r>
            <a:r>
              <a:rPr lang="pt-BR" b="1" dirty="0" err="1">
                <a:solidFill>
                  <a:schemeClr val="bg1"/>
                </a:solidFill>
              </a:rPr>
              <a:t>commit</a:t>
            </a:r>
            <a:r>
              <a:rPr lang="pt-BR" dirty="0">
                <a:solidFill>
                  <a:schemeClr val="bg1"/>
                </a:solidFill>
              </a:rPr>
              <a:t>) com o </a:t>
            </a:r>
            <a:r>
              <a:rPr lang="pt-BR" b="1" dirty="0" err="1">
                <a:solidFill>
                  <a:schemeClr val="bg1"/>
                </a:solidFill>
              </a:rPr>
              <a:t>git</a:t>
            </a:r>
            <a:r>
              <a:rPr lang="pt-BR" b="1" dirty="0">
                <a:solidFill>
                  <a:schemeClr val="bg1"/>
                </a:solidFill>
              </a:rPr>
              <a:t> </a:t>
            </a:r>
            <a:r>
              <a:rPr lang="pt-BR" b="1" dirty="0" err="1">
                <a:solidFill>
                  <a:schemeClr val="bg1"/>
                </a:solidFill>
              </a:rPr>
              <a:t>commit</a:t>
            </a:r>
            <a:r>
              <a:rPr lang="pt-BR" dirty="0">
                <a:solidFill>
                  <a:schemeClr val="bg1"/>
                </a:solidFill>
              </a:rPr>
              <a:t>.</a:t>
            </a:r>
          </a:p>
        </p:txBody>
      </p:sp>
      <p:pic>
        <p:nvPicPr>
          <p:cNvPr id="4" name="Git Tutorial - McBonalds">
            <a:hlinkClick r:id="" action="ppaction://media"/>
            <a:extLst>
              <a:ext uri="{FF2B5EF4-FFF2-40B4-BE49-F238E27FC236}">
                <a16:creationId xmlns:a16="http://schemas.microsoft.com/office/drawing/2014/main" id="{C85D9599-D0D6-445D-AEBF-B9ABC3EC48C9}"/>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792300" y="1152475"/>
            <a:ext cx="5040000" cy="3393530"/>
          </a:xfrm>
          <a:prstGeom prst="rect">
            <a:avLst/>
          </a:prstGeom>
        </p:spPr>
      </p:pic>
    </p:spTree>
    <p:extLst>
      <p:ext uri="{BB962C8B-B14F-4D97-AF65-F5344CB8AC3E}">
        <p14:creationId xmlns:p14="http://schemas.microsoft.com/office/powerpoint/2010/main" val="1243862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222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52A0D7-A53F-4CAE-A074-BA01058966D9}"/>
              </a:ext>
            </a:extLst>
          </p:cNvPr>
          <p:cNvSpPr>
            <a:spLocks noGrp="1"/>
          </p:cNvSpPr>
          <p:nvPr>
            <p:ph type="title"/>
          </p:nvPr>
        </p:nvSpPr>
        <p:spPr/>
        <p:txBody>
          <a:bodyPr/>
          <a:lstStyle/>
          <a:p>
            <a:r>
              <a:rPr lang="pt-BR" dirty="0"/>
              <a:t>Como criar uma conta no GitHub</a:t>
            </a:r>
          </a:p>
        </p:txBody>
      </p:sp>
      <p:pic>
        <p:nvPicPr>
          <p:cNvPr id="5" name="Picture 4">
            <a:extLst>
              <a:ext uri="{FF2B5EF4-FFF2-40B4-BE49-F238E27FC236}">
                <a16:creationId xmlns:a16="http://schemas.microsoft.com/office/drawing/2014/main" id="{D004065B-F655-4CB0-9AAD-0A6B1ACE7E2B}"/>
              </a:ext>
            </a:extLst>
          </p:cNvPr>
          <p:cNvPicPr>
            <a:picLocks noChangeAspect="1"/>
          </p:cNvPicPr>
          <p:nvPr/>
        </p:nvPicPr>
        <p:blipFill>
          <a:blip r:embed="rId2"/>
          <a:stretch>
            <a:fillRect/>
          </a:stretch>
        </p:blipFill>
        <p:spPr>
          <a:xfrm>
            <a:off x="4152300" y="1085245"/>
            <a:ext cx="4680000" cy="2510625"/>
          </a:xfrm>
          <a:prstGeom prst="rect">
            <a:avLst/>
          </a:prstGeom>
        </p:spPr>
      </p:pic>
      <p:sp>
        <p:nvSpPr>
          <p:cNvPr id="3" name="Text Placeholder 2">
            <a:extLst>
              <a:ext uri="{FF2B5EF4-FFF2-40B4-BE49-F238E27FC236}">
                <a16:creationId xmlns:a16="http://schemas.microsoft.com/office/drawing/2014/main" id="{6CE998DD-CDE5-4E6A-993A-FFF4F86BA1A2}"/>
              </a:ext>
            </a:extLst>
          </p:cNvPr>
          <p:cNvSpPr>
            <a:spLocks noGrp="1"/>
          </p:cNvSpPr>
          <p:nvPr>
            <p:ph type="body" idx="1"/>
          </p:nvPr>
        </p:nvSpPr>
        <p:spPr>
          <a:xfrm>
            <a:off x="311700" y="1152475"/>
            <a:ext cx="3675353" cy="3416400"/>
          </a:xfrm>
        </p:spPr>
        <p:txBody>
          <a:bodyPr/>
          <a:lstStyle/>
          <a:p>
            <a:pPr>
              <a:buClr>
                <a:schemeClr val="bg1"/>
              </a:buClr>
            </a:pPr>
            <a:r>
              <a:rPr lang="pt-BR" dirty="0">
                <a:solidFill>
                  <a:schemeClr val="bg1"/>
                </a:solidFill>
              </a:rPr>
              <a:t>Acesse a página do GitHub em </a:t>
            </a:r>
            <a:r>
              <a:rPr lang="pt-BR" dirty="0">
                <a:solidFill>
                  <a:schemeClr val="bg1"/>
                </a:solidFill>
                <a:hlinkClick r:id="rId3"/>
              </a:rPr>
              <a:t>www.github.com</a:t>
            </a:r>
            <a:r>
              <a:rPr lang="pt-BR" dirty="0">
                <a:solidFill>
                  <a:schemeClr val="bg1"/>
                </a:solidFill>
              </a:rPr>
              <a:t>.</a:t>
            </a:r>
          </a:p>
          <a:p>
            <a:pPr>
              <a:buClr>
                <a:schemeClr val="bg1"/>
              </a:buClr>
            </a:pPr>
            <a:r>
              <a:rPr lang="pt-BR" dirty="0">
                <a:solidFill>
                  <a:schemeClr val="bg1"/>
                </a:solidFill>
              </a:rPr>
              <a:t>Clique em </a:t>
            </a:r>
            <a:r>
              <a:rPr lang="pt-BR" dirty="0" err="1">
                <a:solidFill>
                  <a:schemeClr val="bg1"/>
                </a:solidFill>
              </a:rPr>
              <a:t>Sign</a:t>
            </a:r>
            <a:r>
              <a:rPr lang="pt-BR" dirty="0">
                <a:solidFill>
                  <a:schemeClr val="bg1"/>
                </a:solidFill>
              </a:rPr>
              <a:t> </a:t>
            </a:r>
            <a:r>
              <a:rPr lang="pt-BR" dirty="0" err="1">
                <a:solidFill>
                  <a:schemeClr val="bg1"/>
                </a:solidFill>
              </a:rPr>
              <a:t>Up</a:t>
            </a:r>
            <a:r>
              <a:rPr lang="pt-BR" dirty="0">
                <a:solidFill>
                  <a:schemeClr val="bg1"/>
                </a:solidFill>
              </a:rPr>
              <a:t>.</a:t>
            </a:r>
          </a:p>
          <a:p>
            <a:pPr>
              <a:buClr>
                <a:schemeClr val="bg1"/>
              </a:buClr>
            </a:pPr>
            <a:r>
              <a:rPr lang="pt-BR" dirty="0">
                <a:solidFill>
                  <a:schemeClr val="bg1"/>
                </a:solidFill>
              </a:rPr>
              <a:t>Coloque seu nome de usuário, </a:t>
            </a:r>
            <a:r>
              <a:rPr lang="pt-BR" dirty="0" err="1">
                <a:solidFill>
                  <a:schemeClr val="bg1"/>
                </a:solidFill>
              </a:rPr>
              <a:t>email</a:t>
            </a:r>
            <a:r>
              <a:rPr lang="pt-BR" dirty="0">
                <a:solidFill>
                  <a:schemeClr val="bg1"/>
                </a:solidFill>
              </a:rPr>
              <a:t>, senha e clique no botão de </a:t>
            </a:r>
            <a:r>
              <a:rPr lang="pt-BR" dirty="0" err="1">
                <a:solidFill>
                  <a:schemeClr val="bg1"/>
                </a:solidFill>
              </a:rPr>
              <a:t>sign</a:t>
            </a:r>
            <a:r>
              <a:rPr lang="pt-BR" dirty="0">
                <a:solidFill>
                  <a:schemeClr val="bg1"/>
                </a:solidFill>
              </a:rPr>
              <a:t> </a:t>
            </a:r>
            <a:r>
              <a:rPr lang="pt-BR" dirty="0" err="1">
                <a:solidFill>
                  <a:schemeClr val="bg1"/>
                </a:solidFill>
              </a:rPr>
              <a:t>up</a:t>
            </a:r>
            <a:r>
              <a:rPr lang="pt-BR" dirty="0">
                <a:solidFill>
                  <a:schemeClr val="bg1"/>
                </a:solidFill>
              </a:rPr>
              <a:t>.</a:t>
            </a:r>
          </a:p>
          <a:p>
            <a:pPr>
              <a:buClr>
                <a:schemeClr val="bg1"/>
              </a:buClr>
            </a:pPr>
            <a:r>
              <a:rPr lang="pt-BR" dirty="0">
                <a:solidFill>
                  <a:schemeClr val="bg1"/>
                </a:solidFill>
              </a:rPr>
              <a:t>Faça o </a:t>
            </a:r>
            <a:r>
              <a:rPr lang="pt-BR" dirty="0" err="1">
                <a:solidFill>
                  <a:schemeClr val="bg1"/>
                </a:solidFill>
              </a:rPr>
              <a:t>captcha</a:t>
            </a:r>
            <a:r>
              <a:rPr lang="pt-BR" dirty="0">
                <a:solidFill>
                  <a:schemeClr val="bg1"/>
                </a:solidFill>
              </a:rPr>
              <a:t>.</a:t>
            </a:r>
          </a:p>
          <a:p>
            <a:pPr>
              <a:buClr>
                <a:schemeClr val="bg1"/>
              </a:buClr>
            </a:pPr>
            <a:r>
              <a:rPr lang="pt-BR" dirty="0">
                <a:solidFill>
                  <a:schemeClr val="bg1"/>
                </a:solidFill>
              </a:rPr>
              <a:t>Responda as perguntas.</a:t>
            </a:r>
          </a:p>
          <a:p>
            <a:pPr>
              <a:buClr>
                <a:schemeClr val="bg1"/>
              </a:buClr>
            </a:pPr>
            <a:r>
              <a:rPr lang="pt-BR" dirty="0">
                <a:solidFill>
                  <a:schemeClr val="bg1"/>
                </a:solidFill>
              </a:rPr>
              <a:t>Verifique o </a:t>
            </a:r>
            <a:r>
              <a:rPr lang="pt-BR" dirty="0" err="1">
                <a:solidFill>
                  <a:schemeClr val="bg1"/>
                </a:solidFill>
              </a:rPr>
              <a:t>email</a:t>
            </a:r>
            <a:r>
              <a:rPr lang="pt-BR" dirty="0">
                <a:solidFill>
                  <a:schemeClr val="bg1"/>
                </a:solidFill>
              </a:rPr>
              <a:t>.</a:t>
            </a:r>
          </a:p>
          <a:p>
            <a:pPr marL="139700" indent="0">
              <a:buClr>
                <a:schemeClr val="bg1"/>
              </a:buClr>
              <a:buNone/>
            </a:pPr>
            <a:endParaRPr lang="pt-BR" dirty="0">
              <a:solidFill>
                <a:schemeClr val="bg1"/>
              </a:solidFill>
            </a:endParaRPr>
          </a:p>
          <a:p>
            <a:pPr marL="139700" indent="0">
              <a:buClr>
                <a:schemeClr val="bg1"/>
              </a:buClr>
              <a:buNone/>
            </a:pPr>
            <a:r>
              <a:rPr lang="pt-BR" dirty="0">
                <a:solidFill>
                  <a:schemeClr val="bg1"/>
                </a:solidFill>
              </a:rPr>
              <a:t>E é isso...</a:t>
            </a:r>
          </a:p>
        </p:txBody>
      </p:sp>
    </p:spTree>
    <p:extLst>
      <p:ext uri="{BB962C8B-B14F-4D97-AF65-F5344CB8AC3E}">
        <p14:creationId xmlns:p14="http://schemas.microsoft.com/office/powerpoint/2010/main" val="9784731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9B36FA-BCBD-4F12-8DC2-C9224127A96F}"/>
              </a:ext>
            </a:extLst>
          </p:cNvPr>
          <p:cNvSpPr>
            <a:spLocks noGrp="1"/>
          </p:cNvSpPr>
          <p:nvPr>
            <p:ph type="title"/>
          </p:nvPr>
        </p:nvSpPr>
        <p:spPr/>
        <p:txBody>
          <a:bodyPr/>
          <a:lstStyle/>
          <a:p>
            <a:r>
              <a:rPr lang="pt-BR" dirty="0"/>
              <a:t>Configurando um repositório remoto</a:t>
            </a:r>
          </a:p>
        </p:txBody>
      </p:sp>
      <p:graphicFrame>
        <p:nvGraphicFramePr>
          <p:cNvPr id="5" name="Table 4">
            <a:extLst>
              <a:ext uri="{FF2B5EF4-FFF2-40B4-BE49-F238E27FC236}">
                <a16:creationId xmlns:a16="http://schemas.microsoft.com/office/drawing/2014/main" id="{77D5ABF9-6979-43C8-AC2E-CA0E14EED214}"/>
              </a:ext>
            </a:extLst>
          </p:cNvPr>
          <p:cNvGraphicFramePr>
            <a:graphicFrameLocks noGrp="1"/>
          </p:cNvGraphicFramePr>
          <p:nvPr>
            <p:extLst>
              <p:ext uri="{D42A27DB-BD31-4B8C-83A1-F6EECF244321}">
                <p14:modId xmlns:p14="http://schemas.microsoft.com/office/powerpoint/2010/main" val="2139375766"/>
              </p:ext>
            </p:extLst>
          </p:nvPr>
        </p:nvGraphicFramePr>
        <p:xfrm>
          <a:off x="311700" y="1098936"/>
          <a:ext cx="8520600" cy="3657600"/>
        </p:xfrm>
        <a:graphic>
          <a:graphicData uri="http://schemas.openxmlformats.org/drawingml/2006/table">
            <a:tbl>
              <a:tblPr/>
              <a:tblGrid>
                <a:gridCol w="2512182">
                  <a:extLst>
                    <a:ext uri="{9D8B030D-6E8A-4147-A177-3AD203B41FA5}">
                      <a16:colId xmlns:a16="http://schemas.microsoft.com/office/drawing/2014/main" val="4162504850"/>
                    </a:ext>
                  </a:extLst>
                </a:gridCol>
                <a:gridCol w="6008418">
                  <a:extLst>
                    <a:ext uri="{9D8B030D-6E8A-4147-A177-3AD203B41FA5}">
                      <a16:colId xmlns:a16="http://schemas.microsoft.com/office/drawing/2014/main" val="2312032754"/>
                    </a:ext>
                  </a:extLst>
                </a:gridCol>
              </a:tblGrid>
              <a:tr h="370840">
                <a:tc>
                  <a:txBody>
                    <a:bodyPr/>
                    <a:lstStyle/>
                    <a:p>
                      <a:pPr marL="139700" indent="0">
                        <a:buClr>
                          <a:schemeClr val="bg1"/>
                        </a:buClr>
                        <a:buNone/>
                      </a:pPr>
                      <a:r>
                        <a:rPr lang="pt-BR" sz="1200" dirty="0">
                          <a:solidFill>
                            <a:schemeClr val="bg1"/>
                          </a:solidFill>
                          <a:latin typeface="+mn-lt"/>
                        </a:rPr>
                        <a:t>Configure a sua conta de usuário no </a:t>
                      </a:r>
                      <a:r>
                        <a:rPr lang="pt-BR" sz="1200" dirty="0" err="1">
                          <a:solidFill>
                            <a:schemeClr val="bg1"/>
                          </a:solidFill>
                          <a:latin typeface="+mn-lt"/>
                        </a:rPr>
                        <a:t>Git</a:t>
                      </a:r>
                      <a:r>
                        <a:rPr lang="pt-BR" sz="1200" dirty="0">
                          <a:solidFill>
                            <a:schemeClr val="bg1"/>
                          </a:solidFill>
                          <a:latin typeface="+mn-lt"/>
                        </a:rPr>
                        <a:t> local.</a:t>
                      </a:r>
                    </a:p>
                  </a:txBody>
                  <a:tcPr>
                    <a:lnL w="12700" cmpd="sng">
                      <a:noFill/>
                      <a:prstDash val="solid"/>
                    </a:lnL>
                    <a:lnR w="12700" cmpd="sng">
                      <a:noFill/>
                      <a:prstDash val="solid"/>
                    </a:lnR>
                    <a:lnT w="12700" cmpd="sng">
                      <a:noFill/>
                      <a:prstDash val="soli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pt-BR" sz="1200" dirty="0">
                          <a:solidFill>
                            <a:schemeClr val="bg1"/>
                          </a:solidFill>
                          <a:latin typeface="+mn-lt"/>
                        </a:rPr>
                        <a:t>No </a:t>
                      </a:r>
                      <a:r>
                        <a:rPr lang="pt-BR" sz="1200" dirty="0" err="1">
                          <a:solidFill>
                            <a:schemeClr val="bg1"/>
                          </a:solidFill>
                          <a:latin typeface="+mn-lt"/>
                        </a:rPr>
                        <a:t>Git</a:t>
                      </a:r>
                      <a:r>
                        <a:rPr lang="pt-BR" sz="1200" dirty="0">
                          <a:solidFill>
                            <a:schemeClr val="bg1"/>
                          </a:solidFill>
                          <a:latin typeface="+mn-lt"/>
                        </a:rPr>
                        <a:t> </a:t>
                      </a:r>
                      <a:r>
                        <a:rPr lang="pt-BR" sz="1200" dirty="0" err="1">
                          <a:solidFill>
                            <a:schemeClr val="bg1"/>
                          </a:solidFill>
                          <a:latin typeface="+mn-lt"/>
                        </a:rPr>
                        <a:t>Bash</a:t>
                      </a:r>
                      <a:r>
                        <a:rPr lang="pt-BR" sz="1200" dirty="0">
                          <a:solidFill>
                            <a:schemeClr val="bg1"/>
                          </a:solidFill>
                          <a:latin typeface="+mn-lt"/>
                        </a:rPr>
                        <a:t> digite os comando abaixo:</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pt-BR" sz="1200" dirty="0" err="1">
                          <a:solidFill>
                            <a:schemeClr val="bg1"/>
                          </a:solidFill>
                          <a:latin typeface="Consolas" panose="020B0609020204030204" pitchFamily="49" charset="0"/>
                        </a:rPr>
                        <a:t>git</a:t>
                      </a:r>
                      <a:r>
                        <a:rPr lang="pt-BR" sz="1200" dirty="0">
                          <a:solidFill>
                            <a:schemeClr val="bg1"/>
                          </a:solidFill>
                          <a:latin typeface="Consolas" panose="020B0609020204030204" pitchFamily="49" charset="0"/>
                        </a:rPr>
                        <a:t> </a:t>
                      </a:r>
                      <a:r>
                        <a:rPr lang="pt-BR" sz="1200" dirty="0" err="1">
                          <a:solidFill>
                            <a:schemeClr val="bg1"/>
                          </a:solidFill>
                          <a:latin typeface="Consolas" panose="020B0609020204030204" pitchFamily="49" charset="0"/>
                        </a:rPr>
                        <a:t>config</a:t>
                      </a:r>
                      <a:r>
                        <a:rPr lang="pt-BR" sz="1200" dirty="0">
                          <a:solidFill>
                            <a:schemeClr val="bg1"/>
                          </a:solidFill>
                          <a:latin typeface="Consolas" panose="020B0609020204030204" pitchFamily="49" charset="0"/>
                        </a:rPr>
                        <a:t> --global user.name “</a:t>
                      </a:r>
                      <a:r>
                        <a:rPr lang="pt-BR" sz="1200" dirty="0" err="1">
                          <a:solidFill>
                            <a:schemeClr val="bg1"/>
                          </a:solidFill>
                          <a:latin typeface="Consolas" panose="020B0609020204030204" pitchFamily="49" charset="0"/>
                        </a:rPr>
                        <a:t>User</a:t>
                      </a:r>
                      <a:r>
                        <a:rPr lang="pt-BR" sz="1200" dirty="0">
                          <a:solidFill>
                            <a:schemeClr val="bg1"/>
                          </a:solidFill>
                          <a:latin typeface="Consolas" panose="020B0609020204030204" pitchFamily="49" charset="0"/>
                        </a:rPr>
                        <a:t> </a:t>
                      </a:r>
                      <a:r>
                        <a:rPr lang="pt-BR" sz="1200" dirty="0" err="1">
                          <a:solidFill>
                            <a:schemeClr val="bg1"/>
                          </a:solidFill>
                          <a:latin typeface="Consolas" panose="020B0609020204030204" pitchFamily="49" charset="0"/>
                        </a:rPr>
                        <a:t>Name</a:t>
                      </a:r>
                      <a:r>
                        <a:rPr lang="pt-BR" sz="1200" dirty="0">
                          <a:solidFill>
                            <a:schemeClr val="bg1"/>
                          </a:solidFill>
                          <a:latin typeface="Consolas" panose="020B0609020204030204" pitchFamily="49" charset="0"/>
                        </a:rPr>
                        <a:t>”</a:t>
                      </a:r>
                      <a:br>
                        <a:rPr lang="pt-BR" sz="1200" dirty="0">
                          <a:solidFill>
                            <a:schemeClr val="bg1"/>
                          </a:solidFill>
                          <a:latin typeface="Consolas" panose="020B0609020204030204" pitchFamily="49" charset="0"/>
                        </a:rPr>
                      </a:br>
                      <a:r>
                        <a:rPr lang="pt-BR" sz="1200" dirty="0" err="1">
                          <a:solidFill>
                            <a:schemeClr val="bg1"/>
                          </a:solidFill>
                          <a:latin typeface="Consolas" panose="020B0609020204030204" pitchFamily="49" charset="0"/>
                        </a:rPr>
                        <a:t>git</a:t>
                      </a:r>
                      <a:r>
                        <a:rPr lang="pt-BR" sz="1200" dirty="0">
                          <a:solidFill>
                            <a:schemeClr val="bg1"/>
                          </a:solidFill>
                          <a:latin typeface="Consolas" panose="020B0609020204030204" pitchFamily="49" charset="0"/>
                        </a:rPr>
                        <a:t> </a:t>
                      </a:r>
                      <a:r>
                        <a:rPr lang="pt-BR" sz="1200" dirty="0" err="1">
                          <a:solidFill>
                            <a:schemeClr val="bg1"/>
                          </a:solidFill>
                          <a:latin typeface="Consolas" panose="020B0609020204030204" pitchFamily="49" charset="0"/>
                        </a:rPr>
                        <a:t>config</a:t>
                      </a:r>
                      <a:r>
                        <a:rPr lang="pt-BR" sz="1200" dirty="0">
                          <a:solidFill>
                            <a:schemeClr val="bg1"/>
                          </a:solidFill>
                          <a:latin typeface="Consolas" panose="020B0609020204030204" pitchFamily="49" charset="0"/>
                        </a:rPr>
                        <a:t> --global </a:t>
                      </a:r>
                      <a:r>
                        <a:rPr lang="pt-BR" sz="1200" dirty="0" err="1">
                          <a:solidFill>
                            <a:schemeClr val="bg1"/>
                          </a:solidFill>
                          <a:latin typeface="Consolas" panose="020B0609020204030204" pitchFamily="49" charset="0"/>
                        </a:rPr>
                        <a:t>email</a:t>
                      </a:r>
                      <a:r>
                        <a:rPr lang="pt-BR" sz="1200" dirty="0">
                          <a:solidFill>
                            <a:schemeClr val="bg1"/>
                          </a:solidFill>
                          <a:latin typeface="Consolas" panose="020B0609020204030204" pitchFamily="49" charset="0"/>
                        </a:rPr>
                        <a:t> “user@email.com”</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pt-BR" sz="1200" dirty="0">
                        <a:solidFill>
                          <a:schemeClr val="bg1"/>
                        </a:solidFill>
                        <a:latin typeface="Consolas" panose="020B0609020204030204" pitchFamily="49" charset="0"/>
                      </a:endParaRPr>
                    </a:p>
                  </a:txBody>
                  <a:tcPr>
                    <a:lnL w="12700" cmpd="sng">
                      <a:noFill/>
                      <a:prstDash val="solid"/>
                    </a:lnL>
                    <a:lnR w="12700" cmpd="sng">
                      <a:noFill/>
                      <a:prstDash val="solid"/>
                    </a:lnR>
                    <a:lnT w="12700" cmpd="sng">
                      <a:noFill/>
                      <a:prstDash val="soli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02111551"/>
                  </a:ext>
                </a:extLst>
              </a:tr>
              <a:tr h="370840">
                <a:tc>
                  <a:txBody>
                    <a:bodyPr/>
                    <a:lstStyle/>
                    <a:p>
                      <a:pPr marL="139700" indent="0">
                        <a:buClr>
                          <a:schemeClr val="bg1"/>
                        </a:buClr>
                        <a:buNone/>
                      </a:pPr>
                      <a:r>
                        <a:rPr lang="pt-BR" sz="1200" dirty="0">
                          <a:solidFill>
                            <a:schemeClr val="bg1"/>
                          </a:solidFill>
                        </a:rPr>
                        <a:t>Crie o repositório do projeto no GitHub.</a:t>
                      </a:r>
                    </a:p>
                  </a:txBody>
                  <a:tcPr>
                    <a:lnL w="12700" cmpd="sng">
                      <a:noFill/>
                      <a:prstDash val="solid"/>
                    </a:lnL>
                    <a:lnR w="12700" cmpd="sng">
                      <a:no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pt-BR" sz="1200" dirty="0"/>
                        <a:t>Na página do GitHub a esquerda em repositórios, clique no botão novo e siga as instruções para criar um novo repositório.</a:t>
                      </a:r>
                    </a:p>
                    <a:p>
                      <a:endParaRPr lang="pt-BR" sz="1200" dirty="0"/>
                    </a:p>
                  </a:txBody>
                  <a:tcPr>
                    <a:lnL w="12700" cmpd="sng">
                      <a:noFill/>
                      <a:prstDash val="solid"/>
                    </a:lnL>
                    <a:lnR w="12700" cmpd="sng">
                      <a:no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79258047"/>
                  </a:ext>
                </a:extLst>
              </a:tr>
              <a:tr h="370840">
                <a:tc>
                  <a:txBody>
                    <a:bodyPr/>
                    <a:lstStyle/>
                    <a:p>
                      <a:pPr marL="139700" indent="0">
                        <a:buClr>
                          <a:schemeClr val="bg1"/>
                        </a:buClr>
                        <a:buNone/>
                      </a:pPr>
                      <a:r>
                        <a:rPr lang="pt-BR" sz="1200" dirty="0">
                          <a:solidFill>
                            <a:schemeClr val="bg1"/>
                          </a:solidFill>
                        </a:rPr>
                        <a:t>Conecte o repositório local ao remoto.</a:t>
                      </a:r>
                    </a:p>
                  </a:txBody>
                  <a:tcPr>
                    <a:lnL w="12700" cmpd="sng">
                      <a:noFill/>
                      <a:prstDash val="solid"/>
                    </a:lnL>
                    <a:lnR w="12700" cmpd="sng">
                      <a:no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pt-BR" sz="1200" dirty="0"/>
                        <a:t>Na página do repositório no GitHub, clique no botão Clone </a:t>
                      </a:r>
                      <a:r>
                        <a:rPr lang="pt-BR" sz="1200" dirty="0" err="1"/>
                        <a:t>or</a:t>
                      </a:r>
                      <a:r>
                        <a:rPr lang="pt-BR" sz="1200" dirty="0"/>
                        <a:t> Download e copie a URL do repositório.</a:t>
                      </a:r>
                    </a:p>
                    <a:p>
                      <a:r>
                        <a:rPr lang="pt-BR" sz="1200" dirty="0"/>
                        <a:t>No </a:t>
                      </a:r>
                      <a:r>
                        <a:rPr lang="pt-BR" sz="1200" dirty="0" err="1"/>
                        <a:t>Git</a:t>
                      </a:r>
                      <a:r>
                        <a:rPr lang="pt-BR" sz="1200" dirty="0"/>
                        <a:t> </a:t>
                      </a:r>
                      <a:r>
                        <a:rPr lang="pt-BR" sz="1200" dirty="0" err="1"/>
                        <a:t>Bash</a:t>
                      </a:r>
                      <a:r>
                        <a:rPr lang="pt-BR" sz="1200" dirty="0"/>
                        <a:t> digite o comando a seguir:</a:t>
                      </a:r>
                    </a:p>
                    <a:p>
                      <a:r>
                        <a:rPr lang="pt-BR" sz="1200" dirty="0" err="1">
                          <a:latin typeface="Consolas" panose="020B0609020204030204" pitchFamily="49" charset="0"/>
                        </a:rPr>
                        <a:t>git</a:t>
                      </a:r>
                      <a:r>
                        <a:rPr lang="pt-BR" sz="1200" dirty="0">
                          <a:latin typeface="Consolas" panose="020B0609020204030204" pitchFamily="49" charset="0"/>
                        </a:rPr>
                        <a:t> </a:t>
                      </a:r>
                      <a:r>
                        <a:rPr lang="pt-BR" sz="1200" dirty="0" err="1">
                          <a:latin typeface="Consolas" panose="020B0609020204030204" pitchFamily="49" charset="0"/>
                        </a:rPr>
                        <a:t>remote</a:t>
                      </a:r>
                      <a:r>
                        <a:rPr lang="pt-BR" sz="1200" dirty="0">
                          <a:latin typeface="Consolas" panose="020B0609020204030204" pitchFamily="49" charset="0"/>
                        </a:rPr>
                        <a:t> </a:t>
                      </a:r>
                      <a:r>
                        <a:rPr lang="pt-BR" sz="1200" dirty="0" err="1">
                          <a:latin typeface="Consolas" panose="020B0609020204030204" pitchFamily="49" charset="0"/>
                        </a:rPr>
                        <a:t>add</a:t>
                      </a:r>
                      <a:r>
                        <a:rPr lang="pt-BR" sz="1200" dirty="0">
                          <a:latin typeface="Consolas" panose="020B0609020204030204" pitchFamily="49" charset="0"/>
                        </a:rPr>
                        <a:t> &lt;URL do repositório&gt;</a:t>
                      </a:r>
                    </a:p>
                    <a:p>
                      <a:endParaRPr lang="pt-BR" sz="1200" dirty="0">
                        <a:latin typeface="Consolas" panose="020B0609020204030204" pitchFamily="49" charset="0"/>
                      </a:endParaRPr>
                    </a:p>
                  </a:txBody>
                  <a:tcPr>
                    <a:lnL w="12700" cmpd="sng">
                      <a:noFill/>
                      <a:prstDash val="solid"/>
                    </a:lnL>
                    <a:lnR w="12700" cmpd="sng">
                      <a:no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73299437"/>
                  </a:ext>
                </a:extLst>
              </a:tr>
              <a:tr h="370840">
                <a:tc>
                  <a:txBody>
                    <a:bodyPr/>
                    <a:lstStyle/>
                    <a:p>
                      <a:pPr marL="139700" marR="0" lvl="0" indent="0" algn="l" defTabSz="914400" rtl="0" eaLnBrk="1" fontAlgn="auto" latinLnBrk="0" hangingPunct="1">
                        <a:lnSpc>
                          <a:spcPct val="100000"/>
                        </a:lnSpc>
                        <a:spcBef>
                          <a:spcPts val="0"/>
                        </a:spcBef>
                        <a:spcAft>
                          <a:spcPts val="0"/>
                        </a:spcAft>
                        <a:buClr>
                          <a:schemeClr val="bg1"/>
                        </a:buClr>
                        <a:buSzTx/>
                        <a:buFont typeface="Arial"/>
                        <a:buNone/>
                        <a:tabLst/>
                        <a:defRPr/>
                      </a:pPr>
                      <a:r>
                        <a:rPr lang="pt-BR" sz="1200" dirty="0">
                          <a:solidFill>
                            <a:schemeClr val="bg1"/>
                          </a:solidFill>
                        </a:rPr>
                        <a:t>Sincronize suas informações com o repositório remoto.</a:t>
                      </a:r>
                    </a:p>
                  </a:txBody>
                  <a:tcPr>
                    <a:lnL w="12700" cmpd="sng">
                      <a:noFill/>
                      <a:prstDash val="solid"/>
                    </a:lnL>
                    <a:lnR w="12700" cmpd="sng">
                      <a:noFill/>
                      <a:prstDash val="solid"/>
                    </a:lnR>
                    <a:lnT w="12700" cap="flat" cmpd="sng" algn="ctr">
                      <a:solidFill>
                        <a:schemeClr val="tx1"/>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tcPr>
                </a:tc>
                <a:tc>
                  <a:txBody>
                    <a:bodyPr/>
                    <a:lstStyle/>
                    <a:p>
                      <a:r>
                        <a:rPr lang="pt-BR" sz="1200" dirty="0"/>
                        <a:t>Para enviar suas informações para o repositório remoto, no </a:t>
                      </a:r>
                      <a:r>
                        <a:rPr lang="pt-BR" sz="1200" dirty="0" err="1"/>
                        <a:t>Git</a:t>
                      </a:r>
                      <a:r>
                        <a:rPr lang="pt-BR" sz="1200" dirty="0"/>
                        <a:t> </a:t>
                      </a:r>
                      <a:r>
                        <a:rPr lang="pt-BR" sz="1200" dirty="0" err="1"/>
                        <a:t>Bash</a:t>
                      </a:r>
                      <a:r>
                        <a:rPr lang="pt-BR" sz="1200" dirty="0"/>
                        <a:t> digite o seguinte comando:</a:t>
                      </a:r>
                    </a:p>
                    <a:p>
                      <a:r>
                        <a:rPr lang="pt-BR" sz="1200" dirty="0" err="1">
                          <a:latin typeface="Consolas" panose="020B0609020204030204" pitchFamily="49" charset="0"/>
                        </a:rPr>
                        <a:t>git</a:t>
                      </a:r>
                      <a:r>
                        <a:rPr lang="pt-BR" sz="1200" dirty="0">
                          <a:latin typeface="Consolas" panose="020B0609020204030204" pitchFamily="49" charset="0"/>
                        </a:rPr>
                        <a:t> </a:t>
                      </a:r>
                      <a:r>
                        <a:rPr lang="pt-BR" sz="1200" dirty="0" err="1">
                          <a:latin typeface="Consolas" panose="020B0609020204030204" pitchFamily="49" charset="0"/>
                        </a:rPr>
                        <a:t>push</a:t>
                      </a:r>
                      <a:r>
                        <a:rPr lang="pt-BR" sz="1200" dirty="0">
                          <a:latin typeface="Consolas" panose="020B0609020204030204" pitchFamily="49" charset="0"/>
                        </a:rPr>
                        <a:t> </a:t>
                      </a:r>
                      <a:r>
                        <a:rPr lang="pt-BR" sz="1200" dirty="0" err="1">
                          <a:latin typeface="Consolas" panose="020B0609020204030204" pitchFamily="49" charset="0"/>
                        </a:rPr>
                        <a:t>origin</a:t>
                      </a:r>
                      <a:r>
                        <a:rPr lang="pt-BR" sz="1200" dirty="0">
                          <a:latin typeface="Consolas" panose="020B0609020204030204" pitchFamily="49" charset="0"/>
                        </a:rPr>
                        <a:t> </a:t>
                      </a:r>
                      <a:r>
                        <a:rPr lang="pt-BR" sz="1200" dirty="0" err="1">
                          <a:latin typeface="Consolas" panose="020B0609020204030204" pitchFamily="49" charset="0"/>
                        </a:rPr>
                        <a:t>master</a:t>
                      </a:r>
                      <a:endParaRPr lang="pt-BR" sz="1200" dirty="0">
                        <a:latin typeface="Consolas" panose="020B0609020204030204" pitchFamily="49" charset="0"/>
                      </a:endParaRPr>
                    </a:p>
                    <a:p>
                      <a:r>
                        <a:rPr lang="pt-BR" sz="1200" dirty="0"/>
                        <a:t>Para baixar suas informações do repositório remoto use o comando:</a:t>
                      </a:r>
                    </a:p>
                    <a:p>
                      <a:r>
                        <a:rPr lang="pt-BR" sz="1200" dirty="0" err="1">
                          <a:latin typeface="Consolas" panose="020B0609020204030204" pitchFamily="49" charset="0"/>
                        </a:rPr>
                        <a:t>git</a:t>
                      </a:r>
                      <a:r>
                        <a:rPr lang="pt-BR" sz="1200" dirty="0">
                          <a:latin typeface="Consolas" panose="020B0609020204030204" pitchFamily="49" charset="0"/>
                        </a:rPr>
                        <a:t> </a:t>
                      </a:r>
                      <a:r>
                        <a:rPr lang="pt-BR" sz="1200" dirty="0" err="1">
                          <a:latin typeface="Consolas" panose="020B0609020204030204" pitchFamily="49" charset="0"/>
                        </a:rPr>
                        <a:t>pull</a:t>
                      </a:r>
                      <a:r>
                        <a:rPr lang="pt-BR" sz="1200" dirty="0">
                          <a:latin typeface="Consolas" panose="020B0609020204030204" pitchFamily="49" charset="0"/>
                        </a:rPr>
                        <a:t> </a:t>
                      </a:r>
                      <a:r>
                        <a:rPr lang="pt-BR" sz="1200" dirty="0" err="1">
                          <a:latin typeface="Consolas" panose="020B0609020204030204" pitchFamily="49" charset="0"/>
                        </a:rPr>
                        <a:t>origin</a:t>
                      </a:r>
                      <a:r>
                        <a:rPr lang="pt-BR" sz="1200" dirty="0">
                          <a:latin typeface="Consolas" panose="020B0609020204030204" pitchFamily="49" charset="0"/>
                        </a:rPr>
                        <a:t> </a:t>
                      </a:r>
                      <a:r>
                        <a:rPr lang="pt-BR" sz="1200" dirty="0" err="1">
                          <a:latin typeface="Consolas" panose="020B0609020204030204" pitchFamily="49" charset="0"/>
                        </a:rPr>
                        <a:t>master</a:t>
                      </a:r>
                      <a:endParaRPr lang="pt-BR" sz="1200" dirty="0">
                        <a:latin typeface="Consolas" panose="020B0609020204030204" pitchFamily="49" charset="0"/>
                      </a:endParaRPr>
                    </a:p>
                    <a:p>
                      <a:endParaRPr lang="pt-BR" sz="1200" dirty="0">
                        <a:latin typeface="Consolas" panose="020B0609020204030204" pitchFamily="49" charset="0"/>
                      </a:endParaRPr>
                    </a:p>
                  </a:txBody>
                  <a:tcPr>
                    <a:lnL w="12700" cmpd="sng">
                      <a:noFill/>
                      <a:prstDash val="solid"/>
                    </a:lnL>
                    <a:lnR w="12700" cmpd="sng">
                      <a:noFill/>
                      <a:prstDash val="solid"/>
                    </a:lnR>
                    <a:lnT w="12700" cap="flat" cmpd="sng" algn="ctr">
                      <a:solidFill>
                        <a:schemeClr val="tx1"/>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389423581"/>
                  </a:ext>
                </a:extLst>
              </a:tr>
            </a:tbl>
          </a:graphicData>
        </a:graphic>
      </p:graphicFrame>
    </p:spTree>
    <p:extLst>
      <p:ext uri="{BB962C8B-B14F-4D97-AF65-F5344CB8AC3E}">
        <p14:creationId xmlns:p14="http://schemas.microsoft.com/office/powerpoint/2010/main" val="33938383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D74E8B4-A98A-48A0-B7B4-26A713F5DD7A}"/>
              </a:ext>
            </a:extLst>
          </p:cNvPr>
          <p:cNvSpPr>
            <a:spLocks noGrp="1"/>
          </p:cNvSpPr>
          <p:nvPr>
            <p:ph type="title"/>
          </p:nvPr>
        </p:nvSpPr>
        <p:spPr>
          <a:xfrm>
            <a:off x="311700" y="445024"/>
            <a:ext cx="8520600" cy="1047599"/>
          </a:xfrm>
        </p:spPr>
        <p:txBody>
          <a:bodyPr/>
          <a:lstStyle/>
          <a:p>
            <a:pPr algn="ctr"/>
            <a:r>
              <a:rPr lang="pt-BR" sz="5400" dirty="0"/>
              <a:t>Atenção</a:t>
            </a:r>
          </a:p>
        </p:txBody>
      </p:sp>
      <p:sp>
        <p:nvSpPr>
          <p:cNvPr id="7" name="Rectangle 6">
            <a:extLst>
              <a:ext uri="{FF2B5EF4-FFF2-40B4-BE49-F238E27FC236}">
                <a16:creationId xmlns:a16="http://schemas.microsoft.com/office/drawing/2014/main" id="{F4AD87D7-A970-466A-8FEE-7BECF7522FA8}"/>
              </a:ext>
            </a:extLst>
          </p:cNvPr>
          <p:cNvSpPr/>
          <p:nvPr/>
        </p:nvSpPr>
        <p:spPr>
          <a:xfrm>
            <a:off x="0" y="1812845"/>
            <a:ext cx="9144000" cy="2154436"/>
          </a:xfrm>
          <a:prstGeom prst="rect">
            <a:avLst/>
          </a:prstGeom>
        </p:spPr>
        <p:txBody>
          <a:bodyPr wrap="square">
            <a:spAutoFit/>
          </a:bodyPr>
          <a:lstStyle/>
          <a:p>
            <a:pPr algn="ctr"/>
            <a:r>
              <a:rPr lang="pt-BR" sz="4000" dirty="0">
                <a:solidFill>
                  <a:schemeClr val="bg1"/>
                </a:solidFill>
                <a:latin typeface="+mn-lt"/>
              </a:rPr>
              <a:t>Mandamentos Sagrados da Programação - Versículo 1.32</a:t>
            </a:r>
          </a:p>
          <a:p>
            <a:pPr algn="ctr"/>
            <a:r>
              <a:rPr lang="pt-BR" sz="5400" dirty="0">
                <a:solidFill>
                  <a:schemeClr val="bg1"/>
                </a:solidFill>
              </a:rPr>
              <a:t>Evitarás o conflito</a:t>
            </a:r>
            <a:endParaRPr lang="pt-BR" sz="5400" dirty="0">
              <a:solidFill>
                <a:schemeClr val="bg1"/>
              </a:solidFill>
              <a:latin typeface="+mn-lt"/>
            </a:endParaRPr>
          </a:p>
        </p:txBody>
      </p:sp>
    </p:spTree>
    <p:extLst>
      <p:ext uri="{BB962C8B-B14F-4D97-AF65-F5344CB8AC3E}">
        <p14:creationId xmlns:p14="http://schemas.microsoft.com/office/powerpoint/2010/main" val="34436527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7B7C95-9B9B-4E40-AD58-E9D5869D14E5}"/>
              </a:ext>
            </a:extLst>
          </p:cNvPr>
          <p:cNvSpPr>
            <a:spLocks noGrp="1"/>
          </p:cNvSpPr>
          <p:nvPr>
            <p:ph type="title"/>
          </p:nvPr>
        </p:nvSpPr>
        <p:spPr/>
        <p:txBody>
          <a:bodyPr/>
          <a:lstStyle/>
          <a:p>
            <a:r>
              <a:rPr lang="pt-BR" dirty="0"/>
              <a:t>Conflitos de versão.</a:t>
            </a:r>
          </a:p>
        </p:txBody>
      </p:sp>
      <p:sp>
        <p:nvSpPr>
          <p:cNvPr id="3" name="Text Placeholder 2">
            <a:extLst>
              <a:ext uri="{FF2B5EF4-FFF2-40B4-BE49-F238E27FC236}">
                <a16:creationId xmlns:a16="http://schemas.microsoft.com/office/drawing/2014/main" id="{2E5D24CD-E433-469C-866A-F5644266F42E}"/>
              </a:ext>
            </a:extLst>
          </p:cNvPr>
          <p:cNvSpPr>
            <a:spLocks noGrp="1"/>
          </p:cNvSpPr>
          <p:nvPr>
            <p:ph type="body" idx="1"/>
          </p:nvPr>
        </p:nvSpPr>
        <p:spPr/>
        <p:txBody>
          <a:bodyPr/>
          <a:lstStyle/>
          <a:p>
            <a:pPr marL="114300" indent="0">
              <a:buNone/>
            </a:pPr>
            <a:r>
              <a:rPr lang="pt-BR" dirty="0"/>
              <a:t>Quando você trabalha com um repositório remoto é essencial que para todo </a:t>
            </a:r>
            <a:r>
              <a:rPr lang="pt-BR" b="1" dirty="0" err="1"/>
              <a:t>pull</a:t>
            </a:r>
            <a:r>
              <a:rPr lang="pt-BR" dirty="0"/>
              <a:t> haja um </a:t>
            </a:r>
            <a:r>
              <a:rPr lang="pt-BR" b="1" dirty="0" err="1"/>
              <a:t>push</a:t>
            </a:r>
            <a:r>
              <a:rPr lang="pt-BR" dirty="0"/>
              <a:t> na mesma </a:t>
            </a:r>
            <a:r>
              <a:rPr lang="pt-BR"/>
              <a:t>máquina.</a:t>
            </a:r>
            <a:endParaRPr lang="pt-BR" dirty="0"/>
          </a:p>
          <a:p>
            <a:pPr marL="114300" indent="0">
              <a:buNone/>
            </a:pPr>
            <a:endParaRPr lang="pt-BR" dirty="0"/>
          </a:p>
          <a:p>
            <a:pPr marL="114300" indent="0">
              <a:buNone/>
            </a:pPr>
            <a:r>
              <a:rPr lang="pt-BR" dirty="0"/>
              <a:t>Então adote como boa prática:</a:t>
            </a:r>
          </a:p>
          <a:p>
            <a:pPr>
              <a:buClr>
                <a:schemeClr val="bg1"/>
              </a:buClr>
            </a:pPr>
            <a:r>
              <a:rPr lang="pt-BR" dirty="0"/>
              <a:t>Antes de </a:t>
            </a:r>
            <a:r>
              <a:rPr lang="pt-BR" b="1" dirty="0"/>
              <a:t>começar a trabalhar</a:t>
            </a:r>
            <a:r>
              <a:rPr lang="pt-BR" dirty="0"/>
              <a:t> faça um </a:t>
            </a:r>
            <a:r>
              <a:rPr lang="pt-BR" b="1" dirty="0" err="1"/>
              <a:t>pull</a:t>
            </a:r>
            <a:r>
              <a:rPr lang="pt-BR" dirty="0"/>
              <a:t> do repositório remoto para o local.</a:t>
            </a:r>
          </a:p>
          <a:p>
            <a:pPr>
              <a:buClr>
                <a:schemeClr val="bg1"/>
              </a:buClr>
            </a:pPr>
            <a:r>
              <a:rPr lang="pt-BR" dirty="0"/>
              <a:t>Toda vez que </a:t>
            </a:r>
            <a:r>
              <a:rPr lang="pt-BR" b="1" dirty="0"/>
              <a:t>finalizar o seu trabalho</a:t>
            </a:r>
            <a:r>
              <a:rPr lang="pt-BR" dirty="0"/>
              <a:t> dê um </a:t>
            </a:r>
            <a:r>
              <a:rPr lang="pt-BR" b="1" dirty="0" err="1"/>
              <a:t>push</a:t>
            </a:r>
            <a:r>
              <a:rPr lang="pt-BR" dirty="0"/>
              <a:t> do repositório local para o remoto.</a:t>
            </a:r>
          </a:p>
          <a:p>
            <a:pPr marL="114300" indent="0">
              <a:buClr>
                <a:schemeClr val="bg1"/>
              </a:buClr>
              <a:buNone/>
            </a:pPr>
            <a:endParaRPr lang="pt-BR" dirty="0"/>
          </a:p>
          <a:p>
            <a:pPr>
              <a:buClr>
                <a:schemeClr val="bg1"/>
              </a:buClr>
            </a:pPr>
            <a:endParaRPr lang="pt-BR" dirty="0"/>
          </a:p>
        </p:txBody>
      </p:sp>
    </p:spTree>
    <p:extLst>
      <p:ext uri="{BB962C8B-B14F-4D97-AF65-F5344CB8AC3E}">
        <p14:creationId xmlns:p14="http://schemas.microsoft.com/office/powerpoint/2010/main" val="18065890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E0A76-588D-4778-A5A8-62594DCF87D7}"/>
              </a:ext>
            </a:extLst>
          </p:cNvPr>
          <p:cNvSpPr>
            <a:spLocks noGrp="1"/>
          </p:cNvSpPr>
          <p:nvPr>
            <p:ph type="title"/>
          </p:nvPr>
        </p:nvSpPr>
        <p:spPr/>
        <p:txBody>
          <a:bodyPr/>
          <a:lstStyle/>
          <a:p>
            <a:r>
              <a:rPr lang="pt-BR" dirty="0" err="1"/>
              <a:t>Git</a:t>
            </a:r>
            <a:r>
              <a:rPr lang="pt-BR" dirty="0"/>
              <a:t>, </a:t>
            </a:r>
            <a:r>
              <a:rPr lang="pt-BR" dirty="0" err="1"/>
              <a:t>Github</a:t>
            </a:r>
            <a:r>
              <a:rPr lang="pt-BR" dirty="0"/>
              <a:t> e o Sistema de Arquivos</a:t>
            </a:r>
          </a:p>
        </p:txBody>
      </p:sp>
      <p:sp>
        <p:nvSpPr>
          <p:cNvPr id="3" name="Text Placeholder 2">
            <a:extLst>
              <a:ext uri="{FF2B5EF4-FFF2-40B4-BE49-F238E27FC236}">
                <a16:creationId xmlns:a16="http://schemas.microsoft.com/office/drawing/2014/main" id="{313A8AF3-477F-416D-BA4F-6BA3076D9228}"/>
              </a:ext>
            </a:extLst>
          </p:cNvPr>
          <p:cNvSpPr>
            <a:spLocks noGrp="1"/>
          </p:cNvSpPr>
          <p:nvPr>
            <p:ph type="body" idx="1"/>
          </p:nvPr>
        </p:nvSpPr>
        <p:spPr/>
        <p:txBody>
          <a:bodyPr/>
          <a:lstStyle/>
          <a:p>
            <a:pPr marL="114300" indent="0">
              <a:buNone/>
            </a:pPr>
            <a:r>
              <a:rPr lang="pt-BR" dirty="0"/>
              <a:t>Antes de começarmos a terceira Sprint, vamos fazer uma breve revisão sobre o sistema de arquivos do Windows, o </a:t>
            </a:r>
            <a:r>
              <a:rPr lang="pt-BR" dirty="0" err="1"/>
              <a:t>Git</a:t>
            </a:r>
            <a:r>
              <a:rPr lang="pt-BR" dirty="0"/>
              <a:t> e o </a:t>
            </a:r>
            <a:r>
              <a:rPr lang="pt-BR" dirty="0" err="1"/>
              <a:t>Github</a:t>
            </a:r>
            <a:r>
              <a:rPr lang="pt-BR" dirty="0"/>
              <a:t>.</a:t>
            </a:r>
          </a:p>
        </p:txBody>
      </p:sp>
    </p:spTree>
    <p:extLst>
      <p:ext uri="{BB962C8B-B14F-4D97-AF65-F5344CB8AC3E}">
        <p14:creationId xmlns:p14="http://schemas.microsoft.com/office/powerpoint/2010/main" val="12965292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5BE81EC-1E1B-4A29-AAA1-EC213BE93814}"/>
              </a:ext>
            </a:extLst>
          </p:cNvPr>
          <p:cNvSpPr>
            <a:spLocks noGrp="1"/>
          </p:cNvSpPr>
          <p:nvPr>
            <p:ph type="ctrTitle"/>
          </p:nvPr>
        </p:nvSpPr>
        <p:spPr/>
        <p:txBody>
          <a:bodyPr/>
          <a:lstStyle/>
          <a:p>
            <a:r>
              <a:rPr lang="pt-BR" dirty="0"/>
              <a:t>Sistemas de Arquivos</a:t>
            </a:r>
          </a:p>
        </p:txBody>
      </p:sp>
    </p:spTree>
    <p:extLst>
      <p:ext uri="{BB962C8B-B14F-4D97-AF65-F5344CB8AC3E}">
        <p14:creationId xmlns:p14="http://schemas.microsoft.com/office/powerpoint/2010/main" val="3309278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9FA009-C0AE-4024-AA0A-F5E09F1A4797}"/>
              </a:ext>
            </a:extLst>
          </p:cNvPr>
          <p:cNvSpPr>
            <a:spLocks noGrp="1"/>
          </p:cNvSpPr>
          <p:nvPr>
            <p:ph type="title"/>
          </p:nvPr>
        </p:nvSpPr>
        <p:spPr/>
        <p:txBody>
          <a:bodyPr/>
          <a:lstStyle/>
          <a:p>
            <a:r>
              <a:rPr lang="pt-BR" dirty="0"/>
              <a:t>Os Sistemas de Arquivos (File Systems)</a:t>
            </a:r>
          </a:p>
        </p:txBody>
      </p:sp>
      <p:sp>
        <p:nvSpPr>
          <p:cNvPr id="3" name="Text Placeholder 2">
            <a:extLst>
              <a:ext uri="{FF2B5EF4-FFF2-40B4-BE49-F238E27FC236}">
                <a16:creationId xmlns:a16="http://schemas.microsoft.com/office/drawing/2014/main" id="{17A05C3B-1F09-4C0C-8858-69017006B4B2}"/>
              </a:ext>
            </a:extLst>
          </p:cNvPr>
          <p:cNvSpPr>
            <a:spLocks noGrp="1"/>
          </p:cNvSpPr>
          <p:nvPr>
            <p:ph type="body" idx="1"/>
          </p:nvPr>
        </p:nvSpPr>
        <p:spPr/>
        <p:txBody>
          <a:bodyPr/>
          <a:lstStyle/>
          <a:p>
            <a:pPr marL="114300" indent="0">
              <a:buNone/>
            </a:pPr>
            <a:r>
              <a:rPr lang="pt-BR" dirty="0"/>
              <a:t>O sistema de arquivos é uma parte do sistema operacional que tem como finalidade manipular, como o nome já diz, arquivos. É ele que é responsável por ler, gravar e organizar os arquivos do usuários em um dispositivo de armazenamento.</a:t>
            </a:r>
          </a:p>
          <a:p>
            <a:pPr marL="114300" indent="0">
              <a:buNone/>
            </a:pPr>
            <a:r>
              <a:rPr lang="pt-BR" dirty="0"/>
              <a:t>Existem diversos sistemas de arquivos, sendo que os mais conhecidos atualmente são o NTFS (Windows) e o EXT (Linux).</a:t>
            </a:r>
          </a:p>
        </p:txBody>
      </p:sp>
    </p:spTree>
    <p:extLst>
      <p:ext uri="{BB962C8B-B14F-4D97-AF65-F5344CB8AC3E}">
        <p14:creationId xmlns:p14="http://schemas.microsoft.com/office/powerpoint/2010/main" val="2111011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83535-CE4F-4748-925A-62CF15CE4921}"/>
              </a:ext>
            </a:extLst>
          </p:cNvPr>
          <p:cNvSpPr>
            <a:spLocks noGrp="1"/>
          </p:cNvSpPr>
          <p:nvPr>
            <p:ph type="title"/>
          </p:nvPr>
        </p:nvSpPr>
        <p:spPr/>
        <p:txBody>
          <a:bodyPr/>
          <a:lstStyle/>
          <a:p>
            <a:r>
              <a:rPr lang="pt-BR" dirty="0"/>
              <a:t>Como Funciona um Sistema de Arquivos?</a:t>
            </a:r>
          </a:p>
        </p:txBody>
      </p:sp>
      <p:sp>
        <p:nvSpPr>
          <p:cNvPr id="3" name="Text Placeholder 2">
            <a:extLst>
              <a:ext uri="{FF2B5EF4-FFF2-40B4-BE49-F238E27FC236}">
                <a16:creationId xmlns:a16="http://schemas.microsoft.com/office/drawing/2014/main" id="{13BAA890-9621-4E2D-A3A4-F352D8EA4E92}"/>
              </a:ext>
            </a:extLst>
          </p:cNvPr>
          <p:cNvSpPr>
            <a:spLocks noGrp="1"/>
          </p:cNvSpPr>
          <p:nvPr>
            <p:ph type="body" idx="1"/>
          </p:nvPr>
        </p:nvSpPr>
        <p:spPr/>
        <p:txBody>
          <a:bodyPr>
            <a:normAutofit fontScale="92500" lnSpcReduction="10000"/>
          </a:bodyPr>
          <a:lstStyle/>
          <a:p>
            <a:pPr marL="114300" indent="0">
              <a:buNone/>
            </a:pPr>
            <a:r>
              <a:rPr lang="pt-BR" dirty="0"/>
              <a:t>Os sistemas de arquivos operam sobre um dispositivo de armazenamento, que pode se um HD, um Pen Drive, um cartão de memória, etc...</a:t>
            </a:r>
          </a:p>
          <a:p>
            <a:pPr marL="114300" indent="0">
              <a:buNone/>
            </a:pPr>
            <a:endParaRPr lang="pt-BR" dirty="0"/>
          </a:p>
          <a:p>
            <a:pPr marL="114300" indent="0">
              <a:buNone/>
            </a:pPr>
            <a:r>
              <a:rPr lang="pt-BR" dirty="0"/>
              <a:t>Estes dispositivos são divididos em volumes ou partições, dependendo do SO (Sistema Operacional) que você está usando e a esse volumes são atribuídos nomes, para que o usuário possa acessá-los através de um explorador de arquivos ou prompt de comandos.</a:t>
            </a:r>
          </a:p>
          <a:p>
            <a:pPr marL="114300" indent="0">
              <a:buNone/>
            </a:pPr>
            <a:endParaRPr lang="pt-BR" dirty="0"/>
          </a:p>
          <a:p>
            <a:pPr marL="114300" indent="0">
              <a:buNone/>
            </a:pPr>
            <a:r>
              <a:rPr lang="pt-BR" dirty="0"/>
              <a:t>No Windows, as partições recebem letras como nome, sendo que a partição principal tem a letra </a:t>
            </a:r>
            <a:r>
              <a:rPr lang="pt-BR" b="1" dirty="0"/>
              <a:t>C:</a:t>
            </a:r>
            <a:r>
              <a:rPr lang="pt-BR" dirty="0"/>
              <a:t> como nome padrão. No Linux a partição principal recebe o nome de </a:t>
            </a:r>
            <a:r>
              <a:rPr lang="pt-BR" b="1" dirty="0"/>
              <a:t>Root</a:t>
            </a:r>
            <a:r>
              <a:rPr lang="pt-BR" dirty="0"/>
              <a:t>.</a:t>
            </a:r>
          </a:p>
          <a:p>
            <a:pPr marL="114300" indent="0">
              <a:buNone/>
            </a:pPr>
            <a:endParaRPr lang="pt-BR" dirty="0"/>
          </a:p>
        </p:txBody>
      </p:sp>
    </p:spTree>
    <p:extLst>
      <p:ext uri="{BB962C8B-B14F-4D97-AF65-F5344CB8AC3E}">
        <p14:creationId xmlns:p14="http://schemas.microsoft.com/office/powerpoint/2010/main" val="3681154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1B46D5-E850-4ED7-B12F-26C41B145BAE}"/>
              </a:ext>
            </a:extLst>
          </p:cNvPr>
          <p:cNvSpPr>
            <a:spLocks noGrp="1"/>
          </p:cNvSpPr>
          <p:nvPr>
            <p:ph type="title"/>
          </p:nvPr>
        </p:nvSpPr>
        <p:spPr/>
        <p:txBody>
          <a:bodyPr/>
          <a:lstStyle/>
          <a:p>
            <a:r>
              <a:rPr lang="pt-BR" dirty="0"/>
              <a:t>Arquivos dão em Árvores...</a:t>
            </a:r>
          </a:p>
        </p:txBody>
      </p:sp>
      <p:sp>
        <p:nvSpPr>
          <p:cNvPr id="3" name="Text Placeholder 2">
            <a:extLst>
              <a:ext uri="{FF2B5EF4-FFF2-40B4-BE49-F238E27FC236}">
                <a16:creationId xmlns:a16="http://schemas.microsoft.com/office/drawing/2014/main" id="{D2981E0C-717C-4D39-8ADC-C0238B1AF6B4}"/>
              </a:ext>
            </a:extLst>
          </p:cNvPr>
          <p:cNvSpPr>
            <a:spLocks noGrp="1"/>
          </p:cNvSpPr>
          <p:nvPr>
            <p:ph type="body" idx="1"/>
          </p:nvPr>
        </p:nvSpPr>
        <p:spPr>
          <a:xfrm>
            <a:off x="311699" y="1152475"/>
            <a:ext cx="5023447" cy="3416400"/>
          </a:xfrm>
        </p:spPr>
        <p:txBody>
          <a:bodyPr/>
          <a:lstStyle/>
          <a:p>
            <a:pPr marL="114300" indent="0">
              <a:buNone/>
            </a:pPr>
            <a:r>
              <a:rPr lang="pt-BR" dirty="0">
                <a:solidFill>
                  <a:schemeClr val="bg1"/>
                </a:solidFill>
              </a:rPr>
              <a:t>A principal função de uma partição é armazenar e organizar os arquivos do SO e dos usuários e para fazer isso o sistema operacional utiliza uma estrutura chamada </a:t>
            </a:r>
            <a:r>
              <a:rPr lang="pt-BR" b="1" dirty="0">
                <a:solidFill>
                  <a:schemeClr val="bg1"/>
                </a:solidFill>
              </a:rPr>
              <a:t>árvore de diretório</a:t>
            </a:r>
            <a:r>
              <a:rPr lang="pt-BR" dirty="0">
                <a:solidFill>
                  <a:schemeClr val="bg1"/>
                </a:solidFill>
              </a:rPr>
              <a:t>,</a:t>
            </a:r>
            <a:r>
              <a:rPr lang="pt-BR" b="1" dirty="0">
                <a:solidFill>
                  <a:schemeClr val="bg1"/>
                </a:solidFill>
              </a:rPr>
              <a:t> </a:t>
            </a:r>
            <a:r>
              <a:rPr lang="pt-BR" dirty="0">
                <a:solidFill>
                  <a:schemeClr val="bg1"/>
                </a:solidFill>
              </a:rPr>
              <a:t>nela podemos criar uma estrutura de pastas (diretórios) onde os nossos arquivos serão armazenados.</a:t>
            </a:r>
          </a:p>
          <a:p>
            <a:pPr marL="114300" indent="0">
              <a:buNone/>
            </a:pPr>
            <a:endParaRPr lang="pt-BR" dirty="0">
              <a:solidFill>
                <a:schemeClr val="bg1"/>
              </a:solidFill>
            </a:endParaRPr>
          </a:p>
          <a:p>
            <a:pPr marL="114300" indent="0">
              <a:buNone/>
            </a:pPr>
            <a:r>
              <a:rPr lang="pt-BR" dirty="0">
                <a:solidFill>
                  <a:schemeClr val="bg1"/>
                </a:solidFill>
              </a:rPr>
              <a:t>Todo sistema operacional tem sua estrutura de diretórios padrão onde os arquivos de sistema são armazenados e organizados de forma que estejam sempre acessíveis quando o SO precisar deles.</a:t>
            </a:r>
          </a:p>
        </p:txBody>
      </p:sp>
      <p:pic>
        <p:nvPicPr>
          <p:cNvPr id="8" name="Picture 7">
            <a:extLst>
              <a:ext uri="{FF2B5EF4-FFF2-40B4-BE49-F238E27FC236}">
                <a16:creationId xmlns:a16="http://schemas.microsoft.com/office/drawing/2014/main" id="{1856FBCE-127D-457B-AFFB-BCFC6F51C960}"/>
              </a:ext>
            </a:extLst>
          </p:cNvPr>
          <p:cNvPicPr>
            <a:picLocks noChangeAspect="1"/>
          </p:cNvPicPr>
          <p:nvPr/>
        </p:nvPicPr>
        <p:blipFill>
          <a:blip r:embed="rId2"/>
          <a:stretch>
            <a:fillRect/>
          </a:stretch>
        </p:blipFill>
        <p:spPr>
          <a:xfrm>
            <a:off x="5568044" y="1223275"/>
            <a:ext cx="3060000" cy="3345600"/>
          </a:xfrm>
          <a:prstGeom prst="rect">
            <a:avLst/>
          </a:prstGeom>
        </p:spPr>
      </p:pic>
    </p:spTree>
    <p:extLst>
      <p:ext uri="{BB962C8B-B14F-4D97-AF65-F5344CB8AC3E}">
        <p14:creationId xmlns:p14="http://schemas.microsoft.com/office/powerpoint/2010/main" val="29792142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4DCCE-B362-422D-A935-7D5B1272EFC2}"/>
              </a:ext>
            </a:extLst>
          </p:cNvPr>
          <p:cNvSpPr>
            <a:spLocks noGrp="1"/>
          </p:cNvSpPr>
          <p:nvPr>
            <p:ph type="title"/>
          </p:nvPr>
        </p:nvSpPr>
        <p:spPr/>
        <p:txBody>
          <a:bodyPr/>
          <a:lstStyle/>
          <a:p>
            <a:r>
              <a:rPr lang="pt-BR" dirty="0"/>
              <a:t>O Sistema de Diretórios do Windows.</a:t>
            </a:r>
          </a:p>
        </p:txBody>
      </p:sp>
      <p:sp>
        <p:nvSpPr>
          <p:cNvPr id="3" name="Text Placeholder 2">
            <a:extLst>
              <a:ext uri="{FF2B5EF4-FFF2-40B4-BE49-F238E27FC236}">
                <a16:creationId xmlns:a16="http://schemas.microsoft.com/office/drawing/2014/main" id="{0C87A614-5653-4A8D-8615-FF9239ADA609}"/>
              </a:ext>
            </a:extLst>
          </p:cNvPr>
          <p:cNvSpPr>
            <a:spLocks noGrp="1"/>
          </p:cNvSpPr>
          <p:nvPr>
            <p:ph type="body" idx="1"/>
          </p:nvPr>
        </p:nvSpPr>
        <p:spPr/>
        <p:txBody>
          <a:bodyPr/>
          <a:lstStyle/>
          <a:p>
            <a:pPr marL="139700" indent="0">
              <a:buNone/>
            </a:pPr>
            <a:r>
              <a:rPr lang="pt-BR" dirty="0">
                <a:solidFill>
                  <a:schemeClr val="bg1"/>
                </a:solidFill>
              </a:rPr>
              <a:t>Como já comentamos o Windows  usa um sistema de arquivos chamado </a:t>
            </a:r>
            <a:r>
              <a:rPr lang="pt-BR" b="1" dirty="0">
                <a:solidFill>
                  <a:schemeClr val="bg1"/>
                </a:solidFill>
              </a:rPr>
              <a:t>NTFS</a:t>
            </a:r>
            <a:r>
              <a:rPr lang="pt-BR" dirty="0">
                <a:solidFill>
                  <a:schemeClr val="bg1"/>
                </a:solidFill>
              </a:rPr>
              <a:t> e que o sua partição padrão é a </a:t>
            </a:r>
            <a:r>
              <a:rPr lang="pt-BR" b="1" dirty="0">
                <a:solidFill>
                  <a:schemeClr val="bg1"/>
                </a:solidFill>
              </a:rPr>
              <a:t>C:</a:t>
            </a:r>
            <a:r>
              <a:rPr lang="pt-BR" dirty="0">
                <a:solidFill>
                  <a:schemeClr val="bg1"/>
                </a:solidFill>
              </a:rPr>
              <a:t>.</a:t>
            </a:r>
          </a:p>
          <a:p>
            <a:pPr marL="139700" indent="0">
              <a:buNone/>
            </a:pPr>
            <a:endParaRPr lang="pt-BR" dirty="0">
              <a:solidFill>
                <a:schemeClr val="bg1"/>
              </a:solidFill>
            </a:endParaRPr>
          </a:p>
          <a:p>
            <a:pPr marL="139700" indent="0">
              <a:buNone/>
            </a:pPr>
            <a:r>
              <a:rPr lang="pt-BR" dirty="0">
                <a:solidFill>
                  <a:schemeClr val="bg1"/>
                </a:solidFill>
              </a:rPr>
              <a:t>Para acessarmos a árvore de diretório do Windows podemos utilizar o</a:t>
            </a:r>
          </a:p>
          <a:p>
            <a:pPr marL="139700" indent="0">
              <a:buNone/>
            </a:pPr>
            <a:endParaRPr lang="pt-BR" dirty="0">
              <a:solidFill>
                <a:schemeClr val="bg1"/>
              </a:solidFill>
            </a:endParaRPr>
          </a:p>
          <a:p>
            <a:pPr marL="139700" indent="0">
              <a:buNone/>
            </a:pPr>
            <a:r>
              <a:rPr lang="pt-BR" dirty="0">
                <a:solidFill>
                  <a:schemeClr val="bg1"/>
                </a:solidFill>
              </a:rPr>
              <a:t>Explorador de Arquivos</a:t>
            </a:r>
          </a:p>
          <a:p>
            <a:pPr marL="139700" indent="0">
              <a:buNone/>
            </a:pPr>
            <a:endParaRPr lang="pt-BR" dirty="0">
              <a:solidFill>
                <a:schemeClr val="bg1"/>
              </a:solidFill>
            </a:endParaRPr>
          </a:p>
          <a:p>
            <a:pPr marL="139700" indent="0">
              <a:buNone/>
            </a:pPr>
            <a:r>
              <a:rPr lang="pt-BR" dirty="0">
                <a:solidFill>
                  <a:schemeClr val="bg1"/>
                </a:solidFill>
              </a:rPr>
              <a:t>ou o</a:t>
            </a:r>
          </a:p>
          <a:p>
            <a:pPr marL="139700" indent="0">
              <a:buNone/>
            </a:pPr>
            <a:endParaRPr lang="pt-BR" dirty="0">
              <a:solidFill>
                <a:schemeClr val="bg1"/>
              </a:solidFill>
            </a:endParaRPr>
          </a:p>
          <a:p>
            <a:pPr marL="139700" indent="0">
              <a:buNone/>
            </a:pPr>
            <a:r>
              <a:rPr lang="pt-BR" dirty="0">
                <a:solidFill>
                  <a:schemeClr val="bg1"/>
                </a:solidFill>
              </a:rPr>
              <a:t>Prompt de Comandos</a:t>
            </a:r>
          </a:p>
          <a:p>
            <a:pPr marL="139700" indent="0">
              <a:buNone/>
            </a:pPr>
            <a:endParaRPr lang="pt-BR" dirty="0">
              <a:solidFill>
                <a:schemeClr val="bg1"/>
              </a:solidFill>
            </a:endParaRPr>
          </a:p>
          <a:p>
            <a:pPr marL="139700" indent="0">
              <a:buNone/>
            </a:pPr>
            <a:endParaRPr lang="pt-BR" dirty="0">
              <a:solidFill>
                <a:schemeClr val="bg1"/>
              </a:solidFill>
            </a:endParaRPr>
          </a:p>
        </p:txBody>
      </p:sp>
      <p:pic>
        <p:nvPicPr>
          <p:cNvPr id="6" name="Picture 5">
            <a:extLst>
              <a:ext uri="{FF2B5EF4-FFF2-40B4-BE49-F238E27FC236}">
                <a16:creationId xmlns:a16="http://schemas.microsoft.com/office/drawing/2014/main" id="{99042012-CDE0-47E6-81CE-DDAE14F024FD}"/>
              </a:ext>
            </a:extLst>
          </p:cNvPr>
          <p:cNvPicPr>
            <a:picLocks noChangeAspect="1"/>
          </p:cNvPicPr>
          <p:nvPr/>
        </p:nvPicPr>
        <p:blipFill>
          <a:blip r:embed="rId2"/>
          <a:stretch>
            <a:fillRect/>
          </a:stretch>
        </p:blipFill>
        <p:spPr>
          <a:xfrm>
            <a:off x="2688450" y="2782472"/>
            <a:ext cx="609600" cy="609600"/>
          </a:xfrm>
          <a:prstGeom prst="rect">
            <a:avLst/>
          </a:prstGeom>
        </p:spPr>
      </p:pic>
      <p:pic>
        <p:nvPicPr>
          <p:cNvPr id="8" name="Picture 7">
            <a:extLst>
              <a:ext uri="{FF2B5EF4-FFF2-40B4-BE49-F238E27FC236}">
                <a16:creationId xmlns:a16="http://schemas.microsoft.com/office/drawing/2014/main" id="{CE3245EB-E506-4C52-9AF0-6267E6C8D91D}"/>
              </a:ext>
            </a:extLst>
          </p:cNvPr>
          <p:cNvPicPr>
            <a:picLocks noChangeAspect="1"/>
          </p:cNvPicPr>
          <p:nvPr/>
        </p:nvPicPr>
        <p:blipFill>
          <a:blip r:embed="rId3"/>
          <a:stretch>
            <a:fillRect/>
          </a:stretch>
        </p:blipFill>
        <p:spPr>
          <a:xfrm>
            <a:off x="2688450" y="3764247"/>
            <a:ext cx="695314" cy="608400"/>
          </a:xfrm>
          <a:prstGeom prst="rect">
            <a:avLst/>
          </a:prstGeom>
        </p:spPr>
      </p:pic>
      <p:pic>
        <p:nvPicPr>
          <p:cNvPr id="11" name="Picture 10">
            <a:extLst>
              <a:ext uri="{FF2B5EF4-FFF2-40B4-BE49-F238E27FC236}">
                <a16:creationId xmlns:a16="http://schemas.microsoft.com/office/drawing/2014/main" id="{395A3CC4-6400-424D-81D0-B7377C0819BB}"/>
              </a:ext>
            </a:extLst>
          </p:cNvPr>
          <p:cNvPicPr>
            <a:picLocks/>
          </p:cNvPicPr>
          <p:nvPr/>
        </p:nvPicPr>
        <p:blipFill>
          <a:blip r:embed="rId4"/>
          <a:stretch>
            <a:fillRect/>
          </a:stretch>
        </p:blipFill>
        <p:spPr>
          <a:xfrm>
            <a:off x="5632814" y="1152475"/>
            <a:ext cx="3199486" cy="1800000"/>
          </a:xfrm>
          <a:prstGeom prst="rect">
            <a:avLst/>
          </a:prstGeom>
        </p:spPr>
      </p:pic>
      <p:pic>
        <p:nvPicPr>
          <p:cNvPr id="13" name="Picture 12">
            <a:extLst>
              <a:ext uri="{FF2B5EF4-FFF2-40B4-BE49-F238E27FC236}">
                <a16:creationId xmlns:a16="http://schemas.microsoft.com/office/drawing/2014/main" id="{001FE36C-ACEA-478C-92BA-43B8F656EA8E}"/>
              </a:ext>
            </a:extLst>
          </p:cNvPr>
          <p:cNvPicPr>
            <a:picLocks noChangeAspect="1"/>
          </p:cNvPicPr>
          <p:nvPr/>
        </p:nvPicPr>
        <p:blipFill>
          <a:blip r:embed="rId5"/>
          <a:stretch>
            <a:fillRect/>
          </a:stretch>
        </p:blipFill>
        <p:spPr>
          <a:xfrm>
            <a:off x="5632814" y="3127836"/>
            <a:ext cx="3199486" cy="1800000"/>
          </a:xfrm>
          <a:prstGeom prst="rect">
            <a:avLst/>
          </a:prstGeom>
        </p:spPr>
      </p:pic>
    </p:spTree>
    <p:extLst>
      <p:ext uri="{BB962C8B-B14F-4D97-AF65-F5344CB8AC3E}">
        <p14:creationId xmlns:p14="http://schemas.microsoft.com/office/powerpoint/2010/main" val="23553848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A652AF1-AA12-4FAC-8562-571BFCFB46B2}"/>
              </a:ext>
            </a:extLst>
          </p:cNvPr>
          <p:cNvSpPr>
            <a:spLocks noGrp="1"/>
          </p:cNvSpPr>
          <p:nvPr>
            <p:ph type="title"/>
          </p:nvPr>
        </p:nvSpPr>
        <p:spPr/>
        <p:txBody>
          <a:bodyPr/>
          <a:lstStyle/>
          <a:p>
            <a:r>
              <a:rPr lang="pt-BR" dirty="0"/>
              <a:t>Diretórios de Sistema Windows</a:t>
            </a:r>
          </a:p>
        </p:txBody>
      </p:sp>
      <p:sp>
        <p:nvSpPr>
          <p:cNvPr id="6" name="Text Placeholder 5">
            <a:extLst>
              <a:ext uri="{FF2B5EF4-FFF2-40B4-BE49-F238E27FC236}">
                <a16:creationId xmlns:a16="http://schemas.microsoft.com/office/drawing/2014/main" id="{953E067E-5026-42DA-BA80-B9857E51A7E6}"/>
              </a:ext>
            </a:extLst>
          </p:cNvPr>
          <p:cNvSpPr>
            <a:spLocks noGrp="1"/>
          </p:cNvSpPr>
          <p:nvPr>
            <p:ph type="body" idx="1"/>
          </p:nvPr>
        </p:nvSpPr>
        <p:spPr/>
        <p:txBody>
          <a:bodyPr/>
          <a:lstStyle/>
          <a:p>
            <a:pPr marL="114300" indent="0">
              <a:buNone/>
            </a:pPr>
            <a:r>
              <a:rPr lang="pt-BR" dirty="0"/>
              <a:t>A lista abaixo mostra os diretórios reservados pelo Windows para o Sistema Operacional e portanto, não devemos utilizá-los para armazenar arquivos de usuários.</a:t>
            </a:r>
          </a:p>
          <a:p>
            <a:pPr marL="114300" indent="0">
              <a:buNone/>
            </a:pPr>
            <a:endParaRPr lang="pt-BR" dirty="0"/>
          </a:p>
        </p:txBody>
      </p:sp>
      <p:graphicFrame>
        <p:nvGraphicFramePr>
          <p:cNvPr id="7" name="Table 6">
            <a:extLst>
              <a:ext uri="{FF2B5EF4-FFF2-40B4-BE49-F238E27FC236}">
                <a16:creationId xmlns:a16="http://schemas.microsoft.com/office/drawing/2014/main" id="{533FE3A4-2B56-486B-99C1-51C79C6D857D}"/>
              </a:ext>
            </a:extLst>
          </p:cNvPr>
          <p:cNvGraphicFramePr>
            <a:graphicFrameLocks noGrp="1"/>
          </p:cNvGraphicFramePr>
          <p:nvPr>
            <p:extLst>
              <p:ext uri="{D42A27DB-BD31-4B8C-83A1-F6EECF244321}">
                <p14:modId xmlns:p14="http://schemas.microsoft.com/office/powerpoint/2010/main" val="3324321930"/>
              </p:ext>
            </p:extLst>
          </p:nvPr>
        </p:nvGraphicFramePr>
        <p:xfrm>
          <a:off x="311700" y="2274950"/>
          <a:ext cx="8520600" cy="1778000"/>
        </p:xfrm>
        <a:graphic>
          <a:graphicData uri="http://schemas.openxmlformats.org/drawingml/2006/table">
            <a:tbl>
              <a:tblPr/>
              <a:tblGrid>
                <a:gridCol w="3151500">
                  <a:extLst>
                    <a:ext uri="{9D8B030D-6E8A-4147-A177-3AD203B41FA5}">
                      <a16:colId xmlns:a16="http://schemas.microsoft.com/office/drawing/2014/main" val="3299148609"/>
                    </a:ext>
                  </a:extLst>
                </a:gridCol>
                <a:gridCol w="5369100">
                  <a:extLst>
                    <a:ext uri="{9D8B030D-6E8A-4147-A177-3AD203B41FA5}">
                      <a16:colId xmlns:a16="http://schemas.microsoft.com/office/drawing/2014/main" val="444110514"/>
                    </a:ext>
                  </a:extLst>
                </a:gridCol>
              </a:tblGrid>
              <a:tr h="370840">
                <a:tc>
                  <a:txBody>
                    <a:bodyPr/>
                    <a:lstStyle/>
                    <a:p>
                      <a:pPr marL="114300" indent="0">
                        <a:buNone/>
                      </a:pPr>
                      <a:r>
                        <a:rPr lang="pt-BR" dirty="0"/>
                        <a:t>C:\Arquivos de Programas\</a:t>
                      </a:r>
                    </a:p>
                  </a:txBody>
                  <a:tcPr anchor="ctr">
                    <a:lnL w="12700" cmpd="sng">
                      <a:noFill/>
                      <a:prstDash val="solid"/>
                    </a:lnL>
                    <a:lnR w="12700" cap="flat" cmpd="sng" algn="ctr">
                      <a:solidFill>
                        <a:schemeClr val="tx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tcPr>
                </a:tc>
                <a:tc>
                  <a:txBody>
                    <a:bodyPr/>
                    <a:lstStyle/>
                    <a:p>
                      <a:r>
                        <a:rPr lang="pt-BR" dirty="0"/>
                        <a:t>Pasta padrão para a instalação de programas dos usuários</a:t>
                      </a:r>
                    </a:p>
                  </a:txBody>
                  <a:tcPr anchor="ctr">
                    <a:lnL w="12700" cap="flat" cmpd="sng" algn="ctr">
                      <a:solidFill>
                        <a:schemeClr val="tx1"/>
                      </a:solidFill>
                      <a:prstDash val="solid"/>
                      <a:round/>
                      <a:headEnd type="none" w="med" len="med"/>
                      <a:tailEnd type="none" w="med" len="me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2115105194"/>
                  </a:ext>
                </a:extLst>
              </a:tr>
              <a:tr h="370840">
                <a:tc>
                  <a:txBody>
                    <a:bodyPr/>
                    <a:lstStyle/>
                    <a:p>
                      <a:pPr marL="114300" indent="0">
                        <a:buNone/>
                      </a:pPr>
                      <a:r>
                        <a:rPr lang="pt-BR" dirty="0"/>
                        <a:t>C:\Arquivos de Programas (x86)\</a:t>
                      </a:r>
                    </a:p>
                  </a:txBody>
                  <a:tcPr anchor="ctr">
                    <a:lnL w="12700" cmpd="sng">
                      <a:noFill/>
                      <a:prstDash val="solid"/>
                    </a:lnL>
                    <a:lnR w="12700" cap="flat" cmpd="sng" algn="ctr">
                      <a:solidFill>
                        <a:schemeClr val="tx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pt-BR" dirty="0"/>
                        <a:t>Pasta padrão para a instalação de programas de 32bits dos usuários</a:t>
                      </a:r>
                    </a:p>
                  </a:txBody>
                  <a:tcPr anchor="ctr">
                    <a:lnL w="12700" cap="flat" cmpd="sng" algn="ctr">
                      <a:solidFill>
                        <a:schemeClr val="tx1"/>
                      </a:solidFill>
                      <a:prstDash val="solid"/>
                      <a:round/>
                      <a:headEnd type="none" w="med" len="med"/>
                      <a:tailEnd type="none" w="med" len="me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3374332050"/>
                  </a:ext>
                </a:extLst>
              </a:tr>
              <a:tr h="370840">
                <a:tc>
                  <a:txBody>
                    <a:bodyPr/>
                    <a:lstStyle/>
                    <a:p>
                      <a:pPr marL="114300" indent="0">
                        <a:buNone/>
                      </a:pPr>
                      <a:r>
                        <a:rPr lang="pt-BR" dirty="0"/>
                        <a:t>C:\Usuários\</a:t>
                      </a:r>
                    </a:p>
                  </a:txBody>
                  <a:tcPr anchor="ctr">
                    <a:lnL w="12700" cmpd="sng">
                      <a:noFill/>
                      <a:prstDash val="solid"/>
                    </a:lnL>
                    <a:lnR w="12700" cap="flat" cmpd="sng" algn="ctr">
                      <a:solidFill>
                        <a:schemeClr val="tx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tcPr>
                </a:tc>
                <a:tc>
                  <a:txBody>
                    <a:bodyPr/>
                    <a:lstStyle/>
                    <a:p>
                      <a:r>
                        <a:rPr lang="pt-BR" dirty="0"/>
                        <a:t>Pasta padrão para os diretórios de usuário.</a:t>
                      </a:r>
                    </a:p>
                  </a:txBody>
                  <a:tcPr anchor="ctr">
                    <a:lnL w="12700" cap="flat" cmpd="sng" algn="ctr">
                      <a:solidFill>
                        <a:schemeClr val="tx1"/>
                      </a:solidFill>
                      <a:prstDash val="solid"/>
                      <a:round/>
                      <a:headEnd type="none" w="med" len="med"/>
                      <a:tailEnd type="none" w="med" len="me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2729856703"/>
                  </a:ext>
                </a:extLst>
              </a:tr>
              <a:tr h="370840">
                <a:tc>
                  <a:txBody>
                    <a:bodyPr/>
                    <a:lstStyle/>
                    <a:p>
                      <a:pPr marL="11430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pt-BR" dirty="0"/>
                        <a:t>C:\Windows\</a:t>
                      </a:r>
                    </a:p>
                  </a:txBody>
                  <a:tcPr anchor="ctr">
                    <a:lnL w="12700" cmpd="sng">
                      <a:noFill/>
                      <a:prstDash val="solid"/>
                    </a:lnL>
                    <a:lnR w="12700" cap="flat" cmpd="sng" algn="ctr">
                      <a:solidFill>
                        <a:schemeClr val="tx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tcPr>
                </a:tc>
                <a:tc>
                  <a:txBody>
                    <a:bodyPr/>
                    <a:lstStyle/>
                    <a:p>
                      <a:r>
                        <a:rPr lang="pt-BR" dirty="0"/>
                        <a:t>Pasta padrão para os arquivos de configuração e programas do sistema operacional.</a:t>
                      </a:r>
                    </a:p>
                  </a:txBody>
                  <a:tcPr anchor="ctr">
                    <a:lnL w="12700" cap="flat" cmpd="sng" algn="ctr">
                      <a:solidFill>
                        <a:schemeClr val="tx1"/>
                      </a:solidFill>
                      <a:prstDash val="solid"/>
                      <a:round/>
                      <a:headEnd type="none" w="med" len="med"/>
                      <a:tailEnd type="none" w="med" len="me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2551077458"/>
                  </a:ext>
                </a:extLst>
              </a:tr>
            </a:tbl>
          </a:graphicData>
        </a:graphic>
      </p:graphicFrame>
    </p:spTree>
    <p:extLst>
      <p:ext uri="{BB962C8B-B14F-4D97-AF65-F5344CB8AC3E}">
        <p14:creationId xmlns:p14="http://schemas.microsoft.com/office/powerpoint/2010/main" val="38454502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3EEC95-0B24-4C7B-8A8B-5171A66F9B81}"/>
              </a:ext>
            </a:extLst>
          </p:cNvPr>
          <p:cNvSpPr>
            <a:spLocks noGrp="1"/>
          </p:cNvSpPr>
          <p:nvPr>
            <p:ph type="title"/>
          </p:nvPr>
        </p:nvSpPr>
        <p:spPr/>
        <p:txBody>
          <a:bodyPr/>
          <a:lstStyle/>
          <a:p>
            <a:r>
              <a:rPr lang="pt-BR" dirty="0"/>
              <a:t>A Pasta de Usuário</a:t>
            </a:r>
          </a:p>
        </p:txBody>
      </p:sp>
      <p:sp>
        <p:nvSpPr>
          <p:cNvPr id="3" name="Text Placeholder 2">
            <a:extLst>
              <a:ext uri="{FF2B5EF4-FFF2-40B4-BE49-F238E27FC236}">
                <a16:creationId xmlns:a16="http://schemas.microsoft.com/office/drawing/2014/main" id="{100DB746-EC59-4825-9910-8B2A971D1EAF}"/>
              </a:ext>
            </a:extLst>
          </p:cNvPr>
          <p:cNvSpPr>
            <a:spLocks noGrp="1"/>
          </p:cNvSpPr>
          <p:nvPr>
            <p:ph type="body" idx="1"/>
          </p:nvPr>
        </p:nvSpPr>
        <p:spPr/>
        <p:txBody>
          <a:bodyPr/>
          <a:lstStyle/>
          <a:p>
            <a:pPr marL="114300" indent="0">
              <a:buNone/>
            </a:pPr>
            <a:r>
              <a:rPr lang="pt-BR" dirty="0"/>
              <a:t>É nessa  pasta que todos os seu arquivos devem ficar gravados.</a:t>
            </a:r>
          </a:p>
          <a:p>
            <a:pPr marL="114300" indent="0">
              <a:buNone/>
            </a:pPr>
            <a:endParaRPr lang="pt-BR" dirty="0"/>
          </a:p>
          <a:p>
            <a:pPr marL="114300" indent="0">
              <a:buNone/>
            </a:pPr>
            <a:r>
              <a:rPr lang="pt-BR" dirty="0"/>
              <a:t>A pasta de usuário fica localizada por padrão em C:\Usuários\&lt;Nome do Usuário&gt;, onde Nome do Usuário é o nome que você usa para se autenticar no computador. </a:t>
            </a:r>
          </a:p>
        </p:txBody>
      </p:sp>
    </p:spTree>
    <p:extLst>
      <p:ext uri="{BB962C8B-B14F-4D97-AF65-F5344CB8AC3E}">
        <p14:creationId xmlns:p14="http://schemas.microsoft.com/office/powerpoint/2010/main" val="3116458178"/>
      </p:ext>
    </p:extLst>
  </p:cSld>
  <p:clrMapOvr>
    <a:masterClrMapping/>
  </p:clrMapOvr>
</p:sld>
</file>

<file path=ppt/theme/theme1.xml><?xml version="1.0" encoding="utf-8"?>
<a:theme xmlns:a="http://schemas.openxmlformats.org/drawingml/2006/main" name="Senai - DarkPurple">
  <a:themeElements>
    <a:clrScheme name="Senai - Purple">
      <a:dk1>
        <a:srgbClr val="FFFFFF"/>
      </a:dk1>
      <a:lt1>
        <a:srgbClr val="FFFFFF"/>
      </a:lt1>
      <a:dk2>
        <a:srgbClr val="4E1887"/>
      </a:dk2>
      <a:lt2>
        <a:srgbClr val="714A9B"/>
      </a:lt2>
      <a:accent1>
        <a:srgbClr val="019493"/>
      </a:accent1>
      <a:accent2>
        <a:srgbClr val="0A6194"/>
      </a:accent2>
      <a:accent3>
        <a:srgbClr val="152394"/>
      </a:accent3>
      <a:accent4>
        <a:srgbClr val="9E1C9E"/>
      </a:accent4>
      <a:accent5>
        <a:srgbClr val="941515"/>
      </a:accent5>
      <a:accent6>
        <a:srgbClr val="7D159E"/>
      </a:accent6>
      <a:hlink>
        <a:srgbClr val="D8D8D8"/>
      </a:hlink>
      <a:folHlink>
        <a:srgbClr val="94153A"/>
      </a:folHlink>
    </a:clrScheme>
    <a:fontScheme name="Senai - Purple">
      <a:majorFont>
        <a:latin typeface="Comfortaa"/>
        <a:ea typeface=""/>
        <a:cs typeface=""/>
      </a:majorFont>
      <a:minorFont>
        <a:latin typeface="Montserra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Senai - DarkPurple" id="{F89BEA2C-35E7-4186-82D7-34B028EE72CF}" vid="{D51F8452-CAC8-48BD-9FC8-EADED67BDAFE}"/>
    </a:ext>
  </a:extLst>
</a:theme>
</file>

<file path=docProps/app.xml><?xml version="1.0" encoding="utf-8"?>
<Properties xmlns="http://schemas.openxmlformats.org/officeDocument/2006/extended-properties" xmlns:vt="http://schemas.openxmlformats.org/officeDocument/2006/docPropsVTypes">
  <Template>Senai - DarkPurple</Template>
  <TotalTime>668</TotalTime>
  <Words>1295</Words>
  <Application>Microsoft Office PowerPoint</Application>
  <PresentationFormat>On-screen Show (16:9)</PresentationFormat>
  <Paragraphs>113</Paragraphs>
  <Slides>19</Slides>
  <Notes>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vt:i4>
      </vt:variant>
    </vt:vector>
  </HeadingPairs>
  <TitlesOfParts>
    <vt:vector size="24" baseType="lpstr">
      <vt:lpstr>Comfortaa</vt:lpstr>
      <vt:lpstr>Arial</vt:lpstr>
      <vt:lpstr>Montserrat</vt:lpstr>
      <vt:lpstr>Consolas</vt:lpstr>
      <vt:lpstr>Senai - DarkPurple</vt:lpstr>
      <vt:lpstr>Revisão Arquivos Git e Github</vt:lpstr>
      <vt:lpstr>Git, Github e o Sistema de Arquivos</vt:lpstr>
      <vt:lpstr>Sistemas de Arquivos</vt:lpstr>
      <vt:lpstr>Os Sistemas de Arquivos (File Systems)</vt:lpstr>
      <vt:lpstr>Como Funciona um Sistema de Arquivos?</vt:lpstr>
      <vt:lpstr>Arquivos dão em Árvores...</vt:lpstr>
      <vt:lpstr>O Sistema de Diretórios do Windows.</vt:lpstr>
      <vt:lpstr>Diretórios de Sistema Windows</vt:lpstr>
      <vt:lpstr>A Pasta de Usuário</vt:lpstr>
      <vt:lpstr>Navegando Pelo Sistema de Arquivos.</vt:lpstr>
      <vt:lpstr>Em caso de Dúvidas</vt:lpstr>
      <vt:lpstr>Última dica</vt:lpstr>
      <vt:lpstr>Git e     GitHub</vt:lpstr>
      <vt:lpstr>Git vs GitHub</vt:lpstr>
      <vt:lpstr>Criando um repositório local</vt:lpstr>
      <vt:lpstr>Como criar uma conta no GitHub</vt:lpstr>
      <vt:lpstr>Configurando um repositório remoto</vt:lpstr>
      <vt:lpstr>Atenção</vt:lpstr>
      <vt:lpstr>Conflitos de versão.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Revisão Git</dc:title>
  <dc:creator>Alexandre Hiroshi Marchioli Fukaya</dc:creator>
  <cp:lastModifiedBy>Alexandre Hiroshi Marchioli Fukaya</cp:lastModifiedBy>
  <cp:revision>24</cp:revision>
  <dcterms:created xsi:type="dcterms:W3CDTF">2019-09-08T18:12:43Z</dcterms:created>
  <dcterms:modified xsi:type="dcterms:W3CDTF">2019-09-09T20:42:03Z</dcterms:modified>
</cp:coreProperties>
</file>